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  <p:sldMasterId id="2147483669" r:id="rId2"/>
    <p:sldMasterId id="2147483701" r:id="rId3"/>
    <p:sldMasterId id="2147483715" r:id="rId4"/>
  </p:sldMasterIdLst>
  <p:notesMasterIdLst>
    <p:notesMasterId r:id="rId14"/>
  </p:notesMasterIdLst>
  <p:handoutMasterIdLst>
    <p:handoutMasterId r:id="rId15"/>
  </p:handoutMasterIdLst>
  <p:sldIdLst>
    <p:sldId id="483" r:id="rId5"/>
    <p:sldId id="498" r:id="rId6"/>
    <p:sldId id="497" r:id="rId7"/>
    <p:sldId id="494" r:id="rId8"/>
    <p:sldId id="487" r:id="rId9"/>
    <p:sldId id="499" r:id="rId10"/>
    <p:sldId id="500" r:id="rId11"/>
    <p:sldId id="496" r:id="rId12"/>
    <p:sldId id="482" r:id="rId13"/>
  </p:sldIdLst>
  <p:sldSz cx="9144000" cy="5143500" type="screen16x9"/>
  <p:notesSz cx="6808788" cy="994092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1030">
          <p15:clr>
            <a:srgbClr val="A4A3A4"/>
          </p15:clr>
        </p15:guide>
        <p15:guide id="2" orient="horz" pos="2159">
          <p15:clr>
            <a:srgbClr val="A4A3A4"/>
          </p15:clr>
        </p15:guide>
        <p15:guide id="3" orient="horz" pos="894">
          <p15:clr>
            <a:srgbClr val="A4A3A4"/>
          </p15:clr>
        </p15:guide>
        <p15:guide id="4" orient="horz" pos="2942">
          <p15:clr>
            <a:srgbClr val="A4A3A4"/>
          </p15:clr>
        </p15:guide>
        <p15:guide id="5" orient="horz" pos="401">
          <p15:clr>
            <a:srgbClr val="A4A3A4"/>
          </p15:clr>
        </p15:guide>
        <p15:guide id="6" pos="2880">
          <p15:clr>
            <a:srgbClr val="A4A3A4"/>
          </p15:clr>
        </p15:guide>
        <p15:guide id="7" pos="72">
          <p15:clr>
            <a:srgbClr val="A4A3A4"/>
          </p15:clr>
        </p15:guide>
        <p15:guide id="8" pos="5687">
          <p15:clr>
            <a:srgbClr val="A4A3A4"/>
          </p15:clr>
        </p15:guide>
        <p15:guide id="9" pos="4150">
          <p15:clr>
            <a:srgbClr val="A4A3A4"/>
          </p15:clr>
        </p15:guide>
        <p15:guide id="10" pos="161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3108" userDrawn="1">
          <p15:clr>
            <a:srgbClr val="A4A3A4"/>
          </p15:clr>
        </p15:guide>
        <p15:guide id="2" pos="2116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CC00"/>
    <a:srgbClr val="FFFF66"/>
    <a:srgbClr val="30C800"/>
    <a:srgbClr val="B5FDBC"/>
    <a:srgbClr val="61FFB0"/>
    <a:srgbClr val="99FF99"/>
    <a:srgbClr val="99FF66"/>
    <a:srgbClr val="66FF33"/>
    <a:srgbClr val="800000"/>
    <a:srgbClr val="80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770" autoAdjust="0"/>
    <p:restoredTop sz="88126" autoAdjust="0"/>
  </p:normalViewPr>
  <p:slideViewPr>
    <p:cSldViewPr showGuides="1">
      <p:cViewPr>
        <p:scale>
          <a:sx n="130" d="100"/>
          <a:sy n="130" d="100"/>
        </p:scale>
        <p:origin x="-1380" y="-204"/>
      </p:cViewPr>
      <p:guideLst>
        <p:guide orient="horz" pos="1030"/>
        <p:guide orient="horz" pos="2159"/>
        <p:guide orient="horz" pos="894"/>
        <p:guide orient="horz" pos="2942"/>
        <p:guide orient="horz" pos="401"/>
        <p:guide pos="2880"/>
        <p:guide pos="72"/>
        <p:guide pos="5687"/>
        <p:guide pos="4150"/>
        <p:guide pos="161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200" d="100"/>
        <a:sy n="200" d="100"/>
      </p:scale>
      <p:origin x="0" y="18077"/>
    </p:cViewPr>
  </p:sorterViewPr>
  <p:notesViewPr>
    <p:cSldViewPr showGuides="1">
      <p:cViewPr varScale="1">
        <p:scale>
          <a:sx n="64" d="100"/>
          <a:sy n="64" d="100"/>
        </p:scale>
        <p:origin x="-3082" y="-82"/>
      </p:cViewPr>
      <p:guideLst>
        <p:guide orient="horz" pos="3131"/>
        <p:guide pos="2145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6" y="4"/>
            <a:ext cx="2950473" cy="497045"/>
          </a:xfrm>
          <a:prstGeom prst="rect">
            <a:avLst/>
          </a:prstGeom>
        </p:spPr>
        <p:txBody>
          <a:bodyPr vert="horz" lIns="92365" tIns="46183" rIns="92365" bIns="46183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56741" y="4"/>
            <a:ext cx="2950473" cy="497045"/>
          </a:xfrm>
          <a:prstGeom prst="rect">
            <a:avLst/>
          </a:prstGeom>
        </p:spPr>
        <p:txBody>
          <a:bodyPr vert="horz" lIns="92365" tIns="46183" rIns="92365" bIns="46183" rtlCol="0"/>
          <a:lstStyle>
            <a:lvl1pPr algn="r">
              <a:defRPr sz="1200"/>
            </a:lvl1pPr>
          </a:lstStyle>
          <a:p>
            <a:fld id="{630E27A2-0322-4601-9F2F-5DF904209CCD}" type="datetimeFigureOut">
              <a:rPr lang="ru-RU" smtClean="0"/>
              <a:pPr/>
              <a:t>29.10.2024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6" y="9442157"/>
            <a:ext cx="2950473" cy="497045"/>
          </a:xfrm>
          <a:prstGeom prst="rect">
            <a:avLst/>
          </a:prstGeom>
        </p:spPr>
        <p:txBody>
          <a:bodyPr vert="horz" lIns="92365" tIns="46183" rIns="92365" bIns="46183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56741" y="9442157"/>
            <a:ext cx="2950473" cy="497045"/>
          </a:xfrm>
          <a:prstGeom prst="rect">
            <a:avLst/>
          </a:prstGeom>
        </p:spPr>
        <p:txBody>
          <a:bodyPr vert="horz" lIns="92365" tIns="46183" rIns="92365" bIns="46183" rtlCol="0" anchor="b"/>
          <a:lstStyle>
            <a:lvl1pPr algn="r">
              <a:defRPr sz="1200"/>
            </a:lvl1pPr>
          </a:lstStyle>
          <a:p>
            <a:fld id="{8C792B10-F11D-4622-BAAB-7E5B5FFAC6E0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1459333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6" y="4"/>
            <a:ext cx="2950473" cy="497045"/>
          </a:xfrm>
          <a:prstGeom prst="rect">
            <a:avLst/>
          </a:prstGeom>
        </p:spPr>
        <p:txBody>
          <a:bodyPr vert="horz" lIns="92365" tIns="46183" rIns="92365" bIns="46183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6741" y="4"/>
            <a:ext cx="2950473" cy="497045"/>
          </a:xfrm>
          <a:prstGeom prst="rect">
            <a:avLst/>
          </a:prstGeom>
        </p:spPr>
        <p:txBody>
          <a:bodyPr vert="horz" lIns="92365" tIns="46183" rIns="92365" bIns="46183" rtlCol="0"/>
          <a:lstStyle>
            <a:lvl1pPr algn="r">
              <a:defRPr sz="1200"/>
            </a:lvl1pPr>
          </a:lstStyle>
          <a:p>
            <a:fld id="{A8EB2075-555B-4148-9B83-4C2D3BBF493C}" type="datetimeFigureOut">
              <a:rPr lang="ru-RU" smtClean="0"/>
              <a:pPr/>
              <a:t>29.10.2024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6125"/>
            <a:ext cx="6627812" cy="3727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365" tIns="46183" rIns="92365" bIns="46183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0880" y="4721946"/>
            <a:ext cx="5447030" cy="4473416"/>
          </a:xfrm>
          <a:prstGeom prst="rect">
            <a:avLst/>
          </a:prstGeom>
        </p:spPr>
        <p:txBody>
          <a:bodyPr vert="horz" lIns="92365" tIns="46183" rIns="92365" bIns="46183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6" y="9442157"/>
            <a:ext cx="2950473" cy="497045"/>
          </a:xfrm>
          <a:prstGeom prst="rect">
            <a:avLst/>
          </a:prstGeom>
        </p:spPr>
        <p:txBody>
          <a:bodyPr vert="horz" lIns="92365" tIns="46183" rIns="92365" bIns="46183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6741" y="9442157"/>
            <a:ext cx="2950473" cy="497045"/>
          </a:xfrm>
          <a:prstGeom prst="rect">
            <a:avLst/>
          </a:prstGeom>
        </p:spPr>
        <p:txBody>
          <a:bodyPr vert="horz" lIns="92365" tIns="46183" rIns="92365" bIns="46183" rtlCol="0" anchor="b"/>
          <a:lstStyle>
            <a:lvl1pPr algn="r">
              <a:defRPr sz="1200"/>
            </a:lvl1pPr>
          </a:lstStyle>
          <a:p>
            <a:fld id="{CD9C3206-A649-46D3-B57B-2B98E79BDBC9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31435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-260350" y="800100"/>
            <a:ext cx="7105650" cy="3997325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3555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dirty="0"/>
          </a:p>
        </p:txBody>
      </p:sp>
      <p:sp>
        <p:nvSpPr>
          <p:cNvPr id="2355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100">
                <a:solidFill>
                  <a:schemeClr val="tx1"/>
                </a:solidFill>
                <a:latin typeface="Arial" pitchFamily="34" charset="0"/>
              </a:defRPr>
            </a:lvl1pPr>
            <a:lvl2pPr marL="737186" indent="-283535" eaLnBrk="0" hangingPunct="0">
              <a:defRPr sz="2100">
                <a:solidFill>
                  <a:schemeClr val="tx1"/>
                </a:solidFill>
                <a:latin typeface="Arial" pitchFamily="34" charset="0"/>
              </a:defRPr>
            </a:lvl2pPr>
            <a:lvl3pPr marL="1134133" indent="-226825" eaLnBrk="0" hangingPunct="0">
              <a:defRPr sz="2100">
                <a:solidFill>
                  <a:schemeClr val="tx1"/>
                </a:solidFill>
                <a:latin typeface="Arial" pitchFamily="34" charset="0"/>
              </a:defRPr>
            </a:lvl3pPr>
            <a:lvl4pPr marL="1587788" indent="-226825" eaLnBrk="0" hangingPunct="0">
              <a:defRPr sz="2100">
                <a:solidFill>
                  <a:schemeClr val="tx1"/>
                </a:solidFill>
                <a:latin typeface="Arial" pitchFamily="34" charset="0"/>
              </a:defRPr>
            </a:lvl4pPr>
            <a:lvl5pPr marL="2041440" indent="-226825" eaLnBrk="0" hangingPunct="0">
              <a:defRPr sz="2100">
                <a:solidFill>
                  <a:schemeClr val="tx1"/>
                </a:solidFill>
                <a:latin typeface="Arial" pitchFamily="34" charset="0"/>
              </a:defRPr>
            </a:lvl5pPr>
            <a:lvl6pPr marL="2495095" indent="-226825" defTabSz="1033324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itchFamily="34" charset="0"/>
              </a:defRPr>
            </a:lvl6pPr>
            <a:lvl7pPr marL="2948747" indent="-226825" defTabSz="1033324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itchFamily="34" charset="0"/>
              </a:defRPr>
            </a:lvl7pPr>
            <a:lvl8pPr marL="3402399" indent="-226825" defTabSz="1033324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itchFamily="34" charset="0"/>
              </a:defRPr>
            </a:lvl8pPr>
            <a:lvl9pPr marL="3856054" indent="-226825" defTabSz="1033324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defTabSz="1033324" eaLnBrk="1" fontAlgn="base" hangingPunct="1">
              <a:spcBef>
                <a:spcPct val="0"/>
              </a:spcBef>
              <a:spcAft>
                <a:spcPct val="0"/>
              </a:spcAft>
            </a:pPr>
            <a:fld id="{6D8468D7-8F8A-451D-AD5C-6143CF953C14}" type="slidenum">
              <a:rPr lang="ru-RU" sz="1200">
                <a:solidFill>
                  <a:srgbClr val="000000"/>
                </a:solidFill>
                <a:latin typeface="Calibri" pitchFamily="34" charset="0"/>
              </a:rPr>
              <a:pPr defTabSz="1033324" eaLnBrk="1" fontAlgn="base" hangingPunct="1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ru-RU" sz="1200" dirty="0">
              <a:solidFill>
                <a:srgbClr val="000000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72175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-260350" y="800100"/>
            <a:ext cx="7105650" cy="3997325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3555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dirty="0"/>
          </a:p>
        </p:txBody>
      </p:sp>
      <p:sp>
        <p:nvSpPr>
          <p:cNvPr id="2355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100">
                <a:solidFill>
                  <a:schemeClr val="tx1"/>
                </a:solidFill>
                <a:latin typeface="Arial" pitchFamily="34" charset="0"/>
              </a:defRPr>
            </a:lvl1pPr>
            <a:lvl2pPr marL="737186" indent="-283535" eaLnBrk="0" hangingPunct="0">
              <a:defRPr sz="2100">
                <a:solidFill>
                  <a:schemeClr val="tx1"/>
                </a:solidFill>
                <a:latin typeface="Arial" pitchFamily="34" charset="0"/>
              </a:defRPr>
            </a:lvl2pPr>
            <a:lvl3pPr marL="1134133" indent="-226825" eaLnBrk="0" hangingPunct="0">
              <a:defRPr sz="2100">
                <a:solidFill>
                  <a:schemeClr val="tx1"/>
                </a:solidFill>
                <a:latin typeface="Arial" pitchFamily="34" charset="0"/>
              </a:defRPr>
            </a:lvl3pPr>
            <a:lvl4pPr marL="1587788" indent="-226825" eaLnBrk="0" hangingPunct="0">
              <a:defRPr sz="2100">
                <a:solidFill>
                  <a:schemeClr val="tx1"/>
                </a:solidFill>
                <a:latin typeface="Arial" pitchFamily="34" charset="0"/>
              </a:defRPr>
            </a:lvl4pPr>
            <a:lvl5pPr marL="2041440" indent="-226825" eaLnBrk="0" hangingPunct="0">
              <a:defRPr sz="2100">
                <a:solidFill>
                  <a:schemeClr val="tx1"/>
                </a:solidFill>
                <a:latin typeface="Arial" pitchFamily="34" charset="0"/>
              </a:defRPr>
            </a:lvl5pPr>
            <a:lvl6pPr marL="2495095" indent="-226825" defTabSz="1033324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itchFamily="34" charset="0"/>
              </a:defRPr>
            </a:lvl6pPr>
            <a:lvl7pPr marL="2948747" indent="-226825" defTabSz="1033324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itchFamily="34" charset="0"/>
              </a:defRPr>
            </a:lvl7pPr>
            <a:lvl8pPr marL="3402399" indent="-226825" defTabSz="1033324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itchFamily="34" charset="0"/>
              </a:defRPr>
            </a:lvl8pPr>
            <a:lvl9pPr marL="3856054" indent="-226825" defTabSz="1033324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defTabSz="1033324" eaLnBrk="1" fontAlgn="base" hangingPunct="1">
              <a:spcBef>
                <a:spcPct val="0"/>
              </a:spcBef>
              <a:spcAft>
                <a:spcPct val="0"/>
              </a:spcAft>
            </a:pPr>
            <a:fld id="{6D8468D7-8F8A-451D-AD5C-6143CF953C14}" type="slidenum">
              <a:rPr lang="ru-RU" sz="1200">
                <a:solidFill>
                  <a:srgbClr val="000000"/>
                </a:solidFill>
                <a:latin typeface="Calibri" pitchFamily="34" charset="0"/>
              </a:rPr>
              <a:pPr defTabSz="1033324" eaLnBrk="1" fontAlgn="base" hangingPunct="1">
                <a:spcBef>
                  <a:spcPct val="0"/>
                </a:spcBef>
                <a:spcAft>
                  <a:spcPct val="0"/>
                </a:spcAft>
              </a:pPr>
              <a:t>4</a:t>
            </a:fld>
            <a:endParaRPr lang="ru-RU" sz="1200" dirty="0">
              <a:solidFill>
                <a:srgbClr val="000000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721751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-260350" y="800100"/>
            <a:ext cx="7105650" cy="3997325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3555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dirty="0"/>
          </a:p>
        </p:txBody>
      </p:sp>
      <p:sp>
        <p:nvSpPr>
          <p:cNvPr id="2355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100">
                <a:solidFill>
                  <a:schemeClr val="tx1"/>
                </a:solidFill>
                <a:latin typeface="Arial" pitchFamily="34" charset="0"/>
              </a:defRPr>
            </a:lvl1pPr>
            <a:lvl2pPr marL="737186" indent="-283535" eaLnBrk="0" hangingPunct="0">
              <a:defRPr sz="2100">
                <a:solidFill>
                  <a:schemeClr val="tx1"/>
                </a:solidFill>
                <a:latin typeface="Arial" pitchFamily="34" charset="0"/>
              </a:defRPr>
            </a:lvl2pPr>
            <a:lvl3pPr marL="1134133" indent="-226825" eaLnBrk="0" hangingPunct="0">
              <a:defRPr sz="2100">
                <a:solidFill>
                  <a:schemeClr val="tx1"/>
                </a:solidFill>
                <a:latin typeface="Arial" pitchFamily="34" charset="0"/>
              </a:defRPr>
            </a:lvl3pPr>
            <a:lvl4pPr marL="1587788" indent="-226825" eaLnBrk="0" hangingPunct="0">
              <a:defRPr sz="2100">
                <a:solidFill>
                  <a:schemeClr val="tx1"/>
                </a:solidFill>
                <a:latin typeface="Arial" pitchFamily="34" charset="0"/>
              </a:defRPr>
            </a:lvl4pPr>
            <a:lvl5pPr marL="2041440" indent="-226825" eaLnBrk="0" hangingPunct="0">
              <a:defRPr sz="2100">
                <a:solidFill>
                  <a:schemeClr val="tx1"/>
                </a:solidFill>
                <a:latin typeface="Arial" pitchFamily="34" charset="0"/>
              </a:defRPr>
            </a:lvl5pPr>
            <a:lvl6pPr marL="2495095" indent="-226825" defTabSz="1033324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itchFamily="34" charset="0"/>
              </a:defRPr>
            </a:lvl6pPr>
            <a:lvl7pPr marL="2948747" indent="-226825" defTabSz="1033324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itchFamily="34" charset="0"/>
              </a:defRPr>
            </a:lvl7pPr>
            <a:lvl8pPr marL="3402399" indent="-226825" defTabSz="1033324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itchFamily="34" charset="0"/>
              </a:defRPr>
            </a:lvl8pPr>
            <a:lvl9pPr marL="3856054" indent="-226825" defTabSz="1033324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defTabSz="1033324" eaLnBrk="1" fontAlgn="base" hangingPunct="1">
              <a:spcBef>
                <a:spcPct val="0"/>
              </a:spcBef>
              <a:spcAft>
                <a:spcPct val="0"/>
              </a:spcAft>
            </a:pPr>
            <a:fld id="{6D8468D7-8F8A-451D-AD5C-6143CF953C14}" type="slidenum">
              <a:rPr lang="ru-RU" sz="1200">
                <a:solidFill>
                  <a:srgbClr val="000000"/>
                </a:solidFill>
                <a:latin typeface="Calibri" pitchFamily="34" charset="0"/>
              </a:rPr>
              <a:pPr defTabSz="1033324" eaLnBrk="1" fontAlgn="base" hangingPunct="1">
                <a:spcBef>
                  <a:spcPct val="0"/>
                </a:spcBef>
                <a:spcAft>
                  <a:spcPct val="0"/>
                </a:spcAft>
              </a:pPr>
              <a:t>5</a:t>
            </a:fld>
            <a:endParaRPr lang="ru-RU" sz="1200" dirty="0">
              <a:solidFill>
                <a:srgbClr val="000000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721751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-260350" y="800100"/>
            <a:ext cx="7105650" cy="3997325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3555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dirty="0"/>
          </a:p>
        </p:txBody>
      </p:sp>
      <p:sp>
        <p:nvSpPr>
          <p:cNvPr id="2355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100">
                <a:solidFill>
                  <a:schemeClr val="tx1"/>
                </a:solidFill>
                <a:latin typeface="Arial" pitchFamily="34" charset="0"/>
              </a:defRPr>
            </a:lvl1pPr>
            <a:lvl2pPr marL="737186" indent="-283535" eaLnBrk="0" hangingPunct="0">
              <a:defRPr sz="2100">
                <a:solidFill>
                  <a:schemeClr val="tx1"/>
                </a:solidFill>
                <a:latin typeface="Arial" pitchFamily="34" charset="0"/>
              </a:defRPr>
            </a:lvl2pPr>
            <a:lvl3pPr marL="1134133" indent="-226825" eaLnBrk="0" hangingPunct="0">
              <a:defRPr sz="2100">
                <a:solidFill>
                  <a:schemeClr val="tx1"/>
                </a:solidFill>
                <a:latin typeface="Arial" pitchFamily="34" charset="0"/>
              </a:defRPr>
            </a:lvl3pPr>
            <a:lvl4pPr marL="1587788" indent="-226825" eaLnBrk="0" hangingPunct="0">
              <a:defRPr sz="2100">
                <a:solidFill>
                  <a:schemeClr val="tx1"/>
                </a:solidFill>
                <a:latin typeface="Arial" pitchFamily="34" charset="0"/>
              </a:defRPr>
            </a:lvl4pPr>
            <a:lvl5pPr marL="2041440" indent="-226825" eaLnBrk="0" hangingPunct="0">
              <a:defRPr sz="2100">
                <a:solidFill>
                  <a:schemeClr val="tx1"/>
                </a:solidFill>
                <a:latin typeface="Arial" pitchFamily="34" charset="0"/>
              </a:defRPr>
            </a:lvl5pPr>
            <a:lvl6pPr marL="2495095" indent="-226825" defTabSz="1033324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itchFamily="34" charset="0"/>
              </a:defRPr>
            </a:lvl6pPr>
            <a:lvl7pPr marL="2948747" indent="-226825" defTabSz="1033324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itchFamily="34" charset="0"/>
              </a:defRPr>
            </a:lvl7pPr>
            <a:lvl8pPr marL="3402399" indent="-226825" defTabSz="1033324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itchFamily="34" charset="0"/>
              </a:defRPr>
            </a:lvl8pPr>
            <a:lvl9pPr marL="3856054" indent="-226825" defTabSz="1033324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defTabSz="1033324" eaLnBrk="1" fontAlgn="base" hangingPunct="1">
              <a:spcBef>
                <a:spcPct val="0"/>
              </a:spcBef>
              <a:spcAft>
                <a:spcPct val="0"/>
              </a:spcAft>
            </a:pPr>
            <a:fld id="{6D8468D7-8F8A-451D-AD5C-6143CF953C14}" type="slidenum">
              <a:rPr lang="ru-RU" sz="1200">
                <a:solidFill>
                  <a:srgbClr val="000000"/>
                </a:solidFill>
                <a:latin typeface="Calibri" pitchFamily="34" charset="0"/>
              </a:rPr>
              <a:pPr defTabSz="1033324" eaLnBrk="1" fontAlgn="base" hangingPunct="1">
                <a:spcBef>
                  <a:spcPct val="0"/>
                </a:spcBef>
                <a:spcAft>
                  <a:spcPct val="0"/>
                </a:spcAft>
              </a:pPr>
              <a:t>9</a:t>
            </a:fld>
            <a:endParaRPr lang="ru-RU" sz="1200" dirty="0">
              <a:solidFill>
                <a:srgbClr val="000000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72175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Z:\Projects\Текущие\Проектная\FNS_2012\_БРЭНДБУК\out\PPT\3_1_present_16.9-01.png"/>
          <p:cNvPicPr>
            <a:picLocks noChangeAspect="1" noChangeArrowheads="1"/>
          </p:cNvPicPr>
          <p:nvPr userDrawn="1"/>
        </p:nvPicPr>
        <p:blipFill>
          <a:blip r:embed="rId2" cstate="print"/>
          <a:stretch>
            <a:fillRect/>
          </a:stretch>
        </p:blipFill>
        <p:spPr bwMode="auto">
          <a:xfrm>
            <a:off x="0" y="1168"/>
            <a:ext cx="9144000" cy="5142895"/>
          </a:xfrm>
          <a:prstGeom prst="rect">
            <a:avLst/>
          </a:prstGeom>
          <a:noFill/>
        </p:spPr>
      </p:pic>
      <p:pic>
        <p:nvPicPr>
          <p:cNvPr id="8" name="Picture 2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4" y="628650"/>
            <a:ext cx="676275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Текст 9"/>
          <p:cNvSpPr>
            <a:spLocks noGrp="1"/>
          </p:cNvSpPr>
          <p:nvPr>
            <p:ph type="body" sz="quarter" idx="10" hasCustomPrompt="1"/>
          </p:nvPr>
        </p:nvSpPr>
        <p:spPr>
          <a:xfrm>
            <a:off x="459924" y="2967673"/>
            <a:ext cx="8211636" cy="914400"/>
          </a:xfrm>
        </p:spPr>
        <p:txBody>
          <a:bodyPr anchor="ctr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/>
              <a:t>О ЧЕМ ВЫ РАССКАЖЕТЕ СЕГОДНЯ? </a:t>
            </a:r>
          </a:p>
        </p:txBody>
      </p:sp>
      <p:sp>
        <p:nvSpPr>
          <p:cNvPr id="9" name="TextBox 8"/>
          <p:cNvSpPr txBox="1"/>
          <p:nvPr userDrawn="1"/>
        </p:nvSpPr>
        <p:spPr>
          <a:xfrm>
            <a:off x="2283074" y="1851670"/>
            <a:ext cx="4176464" cy="864096"/>
          </a:xfrm>
          <a:prstGeom prst="rect">
            <a:avLst/>
          </a:prstGeom>
        </p:spPr>
        <p:txBody>
          <a:bodyPr vert="horz" wrap="square" lIns="104306" tIns="52153" rIns="104306" bIns="52153" rtlCol="0" anchor="ctr">
            <a:noAutofit/>
          </a:bodyPr>
          <a:lstStyle/>
          <a:p>
            <a:pPr marL="0" marR="0" indent="0" algn="ctr" defTabSz="104305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ФЕДЕРАЛЬНАЯ НАЛОГОВАЯ </a:t>
            </a:r>
            <a:b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СЛУЖБА</a:t>
            </a:r>
          </a:p>
        </p:txBody>
      </p:sp>
    </p:spTree>
    <p:extLst>
      <p:ext uri="{BB962C8B-B14F-4D97-AF65-F5344CB8AC3E}">
        <p14:creationId xmlns:p14="http://schemas.microsoft.com/office/powerpoint/2010/main" val="37708813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Z:\Projects\Текущие\Проектная\FNS_2012\_БРЭНДБУК\out\PPT\3_1_present_A4-03.png"/>
          <p:cNvPicPr>
            <a:picLocks noChangeAspect="1" noChangeArrowheads="1"/>
          </p:cNvPicPr>
          <p:nvPr userDrawn="1"/>
        </p:nvPicPr>
        <p:blipFill>
          <a:blip r:embed="rId2" cstate="print"/>
          <a:stretch>
            <a:fillRect/>
          </a:stretch>
        </p:blipFill>
        <p:spPr bwMode="auto">
          <a:xfrm>
            <a:off x="1358" y="1434"/>
            <a:ext cx="9142643" cy="5141712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22637" y="1205154"/>
            <a:ext cx="7320689" cy="3621940"/>
          </a:xfrm>
        </p:spPr>
        <p:txBody>
          <a:bodyPr/>
          <a:lstStyle>
            <a:lvl1pPr marL="284498" indent="0">
              <a:buFontTx/>
              <a:buNone/>
              <a:defRPr b="1">
                <a:latin typeface="+mj-lt"/>
              </a:defRPr>
            </a:lvl1pPr>
            <a:lvl2pPr marL="282013" indent="2485">
              <a:defRPr>
                <a:latin typeface="+mj-lt"/>
              </a:defRPr>
            </a:lvl2pPr>
            <a:lvl3pPr marL="491969" indent="-203745">
              <a:tabLst/>
              <a:defRPr>
                <a:latin typeface="+mj-lt"/>
              </a:defRPr>
            </a:lvl3pPr>
            <a:lvl4pPr marL="0" indent="282013">
              <a:lnSpc>
                <a:spcPts val="1409"/>
              </a:lnSpc>
              <a:spcBef>
                <a:spcPts val="313"/>
              </a:spcBef>
              <a:defRPr>
                <a:latin typeface="+mj-lt"/>
              </a:defRPr>
            </a:lvl4pPr>
            <a:lvl5pPr>
              <a:lnSpc>
                <a:spcPts val="1409"/>
              </a:lnSpc>
              <a:spcBef>
                <a:spcPts val="313"/>
              </a:spcBef>
              <a:buNone/>
              <a:defRPr>
                <a:latin typeface="+mj-lt"/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10" name="TextBox 9"/>
          <p:cNvSpPr txBox="1"/>
          <p:nvPr userDrawn="1"/>
        </p:nvSpPr>
        <p:spPr>
          <a:xfrm>
            <a:off x="5926641" y="3845307"/>
            <a:ext cx="923618" cy="282640"/>
          </a:xfrm>
          <a:prstGeom prst="rect">
            <a:avLst/>
          </a:prstGeom>
          <a:noFill/>
        </p:spPr>
        <p:txBody>
          <a:bodyPr wrap="square" lIns="71561" tIns="35780" rIns="71561" bIns="35780" rtlCol="0">
            <a:noAutofit/>
          </a:bodyPr>
          <a:lstStyle/>
          <a:p>
            <a:pPr defTabSz="816275"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sz="1800" dirty="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13" name="Заголовок 12"/>
          <p:cNvSpPr>
            <a:spLocks noGrp="1"/>
          </p:cNvSpPr>
          <p:nvPr>
            <p:ph type="title" hasCustomPrompt="1"/>
          </p:nvPr>
        </p:nvSpPr>
        <p:spPr>
          <a:xfrm>
            <a:off x="822636" y="375802"/>
            <a:ext cx="7337192" cy="829352"/>
          </a:xfrm>
        </p:spPr>
        <p:txBody>
          <a:bodyPr/>
          <a:lstStyle>
            <a:lvl1pPr marL="0" marR="0" indent="0" defTabSz="816275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 sz="4200"/>
            </a:lvl1pPr>
          </a:lstStyle>
          <a:p>
            <a:pPr marL="0" marR="0" lvl="0" indent="0" defTabSz="816275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/>
            </a:pPr>
            <a:r>
              <a:rPr kumimoji="0" lang="ru-RU" sz="3800" b="1" i="0" u="none" strike="noStrike" kern="1200" cap="none" spc="0" normalizeH="0" baseline="0" noProof="0" dirty="0">
                <a:ln>
                  <a:noFill/>
                </a:ln>
                <a:solidFill>
                  <a:srgbClr val="005AA9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1/ ЗАГОЛОВОК СЛАЙДА</a:t>
            </a:r>
          </a:p>
        </p:txBody>
      </p:sp>
      <p:sp>
        <p:nvSpPr>
          <p:cNvPr id="14" name="Номер слайда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20E89E6-FE54-4E13-859C-1FA908D70D39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20809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Z:\Projects\Текущие\Проектная\FNS_2012\_БРЭНДБУК\out\PPT\3_1_present_A4-04.png"/>
          <p:cNvPicPr>
            <a:picLocks noChangeAspect="1" noChangeArrowheads="1"/>
          </p:cNvPicPr>
          <p:nvPr userDrawn="1"/>
        </p:nvPicPr>
        <p:blipFill>
          <a:blip r:embed="rId2" cstate="print"/>
          <a:stretch>
            <a:fillRect/>
          </a:stretch>
        </p:blipFill>
        <p:spPr bwMode="auto">
          <a:xfrm>
            <a:off x="4" y="354"/>
            <a:ext cx="9142643" cy="5141712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22637" y="1205154"/>
            <a:ext cx="7320689" cy="3621940"/>
          </a:xfrm>
        </p:spPr>
        <p:txBody>
          <a:bodyPr/>
          <a:lstStyle>
            <a:lvl1pPr marL="284498" indent="0">
              <a:buFontTx/>
              <a:buNone/>
              <a:defRPr b="1">
                <a:latin typeface="+mj-lt"/>
              </a:defRPr>
            </a:lvl1pPr>
            <a:lvl2pPr marL="284498" indent="0">
              <a:defRPr>
                <a:latin typeface="+mj-lt"/>
              </a:defRPr>
            </a:lvl2pPr>
            <a:lvl3pPr marL="491969" indent="-203745">
              <a:defRPr>
                <a:latin typeface="+mj-lt"/>
              </a:defRPr>
            </a:lvl3pPr>
            <a:lvl4pPr marL="0" indent="282013">
              <a:defRPr>
                <a:latin typeface="+mj-lt"/>
              </a:defRPr>
            </a:lvl4pPr>
            <a:lvl5pPr marL="1123081" indent="0">
              <a:buNone/>
              <a:defRPr>
                <a:latin typeface="+mj-lt"/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10" name="Заголовок 9"/>
          <p:cNvSpPr>
            <a:spLocks noGrp="1"/>
          </p:cNvSpPr>
          <p:nvPr>
            <p:ph type="title" hasCustomPrompt="1"/>
          </p:nvPr>
        </p:nvSpPr>
        <p:spPr>
          <a:xfrm>
            <a:off x="821927" y="375802"/>
            <a:ext cx="7337901" cy="829352"/>
          </a:xfrm>
        </p:spPr>
        <p:txBody>
          <a:bodyPr/>
          <a:lstStyle>
            <a:lvl1pPr marL="0" marR="0" indent="0" defTabSz="816275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 sz="4200"/>
            </a:lvl1pPr>
          </a:lstStyle>
          <a:p>
            <a:pPr marL="0" marR="0" lvl="0" indent="0" defTabSz="816275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/>
            </a:pPr>
            <a:r>
              <a:rPr kumimoji="0" lang="ru-RU" sz="3800" b="1" i="0" u="none" strike="noStrike" kern="1200" cap="none" spc="0" normalizeH="0" baseline="0" noProof="0" dirty="0">
                <a:ln>
                  <a:noFill/>
                </a:ln>
                <a:solidFill>
                  <a:srgbClr val="005AA9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1/ ЗАГОЛОВОК СЛАЙДА</a:t>
            </a:r>
          </a:p>
        </p:txBody>
      </p:sp>
      <p:sp>
        <p:nvSpPr>
          <p:cNvPr id="20" name="Номер слайда 1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20E89E6-FE54-4E13-859C-1FA908D70D39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591620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Z:\Projects\Текущие\Проектная\FNS_2012\_БРЭНДБУК\out\PPT\3_1_present_A4-03.png"/>
          <p:cNvPicPr>
            <a:picLocks noChangeAspect="1" noChangeArrowheads="1"/>
          </p:cNvPicPr>
          <p:nvPr userDrawn="1"/>
        </p:nvPicPr>
        <p:blipFill>
          <a:blip r:embed="rId2" cstate="print"/>
          <a:stretch>
            <a:fillRect/>
          </a:stretch>
        </p:blipFill>
        <p:spPr bwMode="auto">
          <a:xfrm>
            <a:off x="4" y="1"/>
            <a:ext cx="9142643" cy="514171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637" y="759381"/>
            <a:ext cx="7320689" cy="1518472"/>
          </a:xfrm>
        </p:spPr>
        <p:txBody>
          <a:bodyPr anchor="t"/>
          <a:lstStyle>
            <a:lvl1pPr algn="l">
              <a:defRPr sz="3600" b="1" cap="all"/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22637" y="2572292"/>
            <a:ext cx="7320689" cy="2254803"/>
          </a:xfrm>
        </p:spPr>
        <p:txBody>
          <a:bodyPr anchor="t"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0813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81627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3pPr>
            <a:lvl4pPr marL="1224413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4pPr>
            <a:lvl5pPr marL="1632551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5pPr>
            <a:lvl6pPr marL="2040688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6pPr>
            <a:lvl7pPr marL="2448826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7pPr>
            <a:lvl8pPr marL="2856964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8pPr>
            <a:lvl9pPr marL="3265101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4" name="Номер слайда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20E89E6-FE54-4E13-859C-1FA908D70D39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760151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Z:\Projects\Текущие\Проектная\FNS_2012\_БРЭНДБУК\out\PPT\3_1_present_A4-03.png"/>
          <p:cNvPicPr>
            <a:picLocks noChangeAspect="1" noChangeArrowheads="1"/>
          </p:cNvPicPr>
          <p:nvPr userDrawn="1"/>
        </p:nvPicPr>
        <p:blipFill>
          <a:blip r:embed="rId2" cstate="print"/>
          <a:stretch>
            <a:fillRect/>
          </a:stretch>
        </p:blipFill>
        <p:spPr bwMode="auto">
          <a:xfrm>
            <a:off x="1358" y="1434"/>
            <a:ext cx="9142643" cy="514171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636" y="375803"/>
            <a:ext cx="7337192" cy="829353"/>
          </a:xfrm>
        </p:spPr>
        <p:txBody>
          <a:bodyPr/>
          <a:lstStyle>
            <a:lvl1pPr algn="l">
              <a:defRPr/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822636" y="1205154"/>
            <a:ext cx="3620764" cy="3521848"/>
          </a:xfrm>
        </p:spPr>
        <p:txBody>
          <a:bodyPr/>
          <a:lstStyle>
            <a:lvl1pPr>
              <a:defRPr sz="2500"/>
            </a:lvl1pPr>
            <a:lvl2pPr>
              <a:defRPr sz="21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14941" y="1205154"/>
            <a:ext cx="3644897" cy="3521848"/>
          </a:xfrm>
        </p:spPr>
        <p:txBody>
          <a:bodyPr/>
          <a:lstStyle>
            <a:lvl1pPr>
              <a:defRPr sz="2500"/>
            </a:lvl1pPr>
            <a:lvl2pPr>
              <a:defRPr sz="21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20E89E6-FE54-4E13-859C-1FA908D70D39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396849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634" y="375800"/>
            <a:ext cx="7864166" cy="829353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22635" y="1205154"/>
            <a:ext cx="3674753" cy="426002"/>
          </a:xfrm>
        </p:spPr>
        <p:txBody>
          <a:bodyPr anchor="b"/>
          <a:lstStyle>
            <a:lvl1pPr marL="0" indent="0">
              <a:buNone/>
              <a:defRPr sz="2100" b="1"/>
            </a:lvl1pPr>
            <a:lvl2pPr marL="408138" indent="0">
              <a:buNone/>
              <a:defRPr sz="1800" b="1"/>
            </a:lvl2pPr>
            <a:lvl3pPr marL="816275" indent="0">
              <a:buNone/>
              <a:defRPr sz="1600" b="1"/>
            </a:lvl3pPr>
            <a:lvl4pPr marL="1224413" indent="0">
              <a:buNone/>
              <a:defRPr sz="1400" b="1"/>
            </a:lvl4pPr>
            <a:lvl5pPr marL="1632551" indent="0">
              <a:buNone/>
              <a:defRPr sz="1400" b="1"/>
            </a:lvl5pPr>
            <a:lvl6pPr marL="2040688" indent="0">
              <a:buNone/>
              <a:defRPr sz="1400" b="1"/>
            </a:lvl6pPr>
            <a:lvl7pPr marL="2448826" indent="0">
              <a:buNone/>
              <a:defRPr sz="1400" b="1"/>
            </a:lvl7pPr>
            <a:lvl8pPr marL="2856964" indent="0">
              <a:buNone/>
              <a:defRPr sz="1400" b="1"/>
            </a:lvl8pPr>
            <a:lvl9pPr marL="3265101" indent="0">
              <a:buNone/>
              <a:defRPr sz="14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822635" y="1631157"/>
            <a:ext cx="3674753" cy="3195936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572018" y="1205154"/>
            <a:ext cx="3587825" cy="426002"/>
          </a:xfrm>
        </p:spPr>
        <p:txBody>
          <a:bodyPr anchor="b"/>
          <a:lstStyle>
            <a:lvl1pPr marL="0" indent="0">
              <a:buNone/>
              <a:defRPr sz="2100" b="1"/>
            </a:lvl1pPr>
            <a:lvl2pPr marL="408138" indent="0">
              <a:buNone/>
              <a:defRPr sz="1800" b="1"/>
            </a:lvl2pPr>
            <a:lvl3pPr marL="816275" indent="0">
              <a:buNone/>
              <a:defRPr sz="1600" b="1"/>
            </a:lvl3pPr>
            <a:lvl4pPr marL="1224413" indent="0">
              <a:buNone/>
              <a:defRPr sz="1400" b="1"/>
            </a:lvl4pPr>
            <a:lvl5pPr marL="1632551" indent="0">
              <a:buNone/>
              <a:defRPr sz="1400" b="1"/>
            </a:lvl5pPr>
            <a:lvl6pPr marL="2040688" indent="0">
              <a:buNone/>
              <a:defRPr sz="1400" b="1"/>
            </a:lvl6pPr>
            <a:lvl7pPr marL="2448826" indent="0">
              <a:buNone/>
              <a:defRPr sz="1400" b="1"/>
            </a:lvl7pPr>
            <a:lvl8pPr marL="2856964" indent="0">
              <a:buNone/>
              <a:defRPr sz="1400" b="1"/>
            </a:lvl8pPr>
            <a:lvl9pPr marL="3265101" indent="0">
              <a:buNone/>
              <a:defRPr sz="14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572018" y="1641073"/>
            <a:ext cx="3587825" cy="3186020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11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2" name="Номер слайда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20E89E6-FE54-4E13-859C-1FA908D70D39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13" name="Нижний колонтитул 1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921852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Z:\Projects\Текущие\Проектная\FNS_2012\_БРЭНДБУК\out\PPT\3_1_present_A4-03.png"/>
          <p:cNvPicPr>
            <a:picLocks noChangeAspect="1" noChangeArrowheads="1"/>
          </p:cNvPicPr>
          <p:nvPr userDrawn="1"/>
        </p:nvPicPr>
        <p:blipFill>
          <a:blip r:embed="rId2" cstate="print"/>
          <a:stretch>
            <a:fillRect/>
          </a:stretch>
        </p:blipFill>
        <p:spPr bwMode="auto">
          <a:xfrm>
            <a:off x="1358" y="1434"/>
            <a:ext cx="9142643" cy="514171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635" y="375803"/>
            <a:ext cx="7864166" cy="829353"/>
          </a:xfrm>
        </p:spPr>
        <p:txBody>
          <a:bodyPr/>
          <a:lstStyle>
            <a:lvl1pPr algn="l">
              <a:defRPr/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11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2" name="Номер слайда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20E89E6-FE54-4E13-859C-1FA908D70D39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13" name="Нижний колонтитул 1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324348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191048" y="4404445"/>
            <a:ext cx="567428" cy="489830"/>
          </a:xfrm>
          <a:prstGeom prst="rect">
            <a:avLst/>
          </a:prstGeom>
        </p:spPr>
        <p:txBody>
          <a:bodyPr vert="horz" lIns="81630" tIns="40815" rIns="81630" bIns="40815" rtlCol="0" anchor="ctr">
            <a:normAutofit/>
          </a:bodyPr>
          <a:lstStyle>
            <a:lvl1pPr algn="ctr">
              <a:defRPr sz="2100" i="0">
                <a:solidFill>
                  <a:schemeClr val="bg1"/>
                </a:solidFill>
                <a:latin typeface="+mj-lt"/>
              </a:defRPr>
            </a:lvl1pPr>
          </a:lstStyle>
          <a:p>
            <a:fld id="{E20E89E6-FE54-4E13-859C-1FA908D70D39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782427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2" y="204789"/>
            <a:ext cx="3008313" cy="871537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4"/>
          </a:xfrm>
        </p:spPr>
        <p:txBody>
          <a:bodyPr/>
          <a:lstStyle>
            <a:lvl1pPr>
              <a:defRPr sz="2900"/>
            </a:lvl1pPr>
            <a:lvl2pPr>
              <a:defRPr sz="2500"/>
            </a:lvl2pPr>
            <a:lvl3pPr>
              <a:defRPr sz="21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2" y="1076328"/>
            <a:ext cx="3008313" cy="3518297"/>
          </a:xfrm>
        </p:spPr>
        <p:txBody>
          <a:bodyPr/>
          <a:lstStyle>
            <a:lvl1pPr marL="0" indent="0">
              <a:buNone/>
              <a:defRPr sz="1300"/>
            </a:lvl1pPr>
            <a:lvl2pPr marL="408138" indent="0">
              <a:buNone/>
              <a:defRPr sz="1100"/>
            </a:lvl2pPr>
            <a:lvl3pPr marL="816275" indent="0">
              <a:buNone/>
              <a:defRPr sz="900"/>
            </a:lvl3pPr>
            <a:lvl4pPr marL="1224413" indent="0">
              <a:buNone/>
              <a:defRPr sz="800"/>
            </a:lvl4pPr>
            <a:lvl5pPr marL="1632551" indent="0">
              <a:buNone/>
              <a:defRPr sz="800"/>
            </a:lvl5pPr>
            <a:lvl6pPr marL="2040688" indent="0">
              <a:buNone/>
              <a:defRPr sz="800"/>
            </a:lvl6pPr>
            <a:lvl7pPr marL="2448826" indent="0">
              <a:buNone/>
              <a:defRPr sz="800"/>
            </a:lvl7pPr>
            <a:lvl8pPr marL="2856964" indent="0">
              <a:buNone/>
              <a:defRPr sz="800"/>
            </a:lvl8pPr>
            <a:lvl9pPr marL="3265101" indent="0">
              <a:buNone/>
              <a:defRPr sz="8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E89E6-FE54-4E13-859C-1FA908D70D39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275247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2900"/>
            </a:lvl1pPr>
            <a:lvl2pPr marL="408138" indent="0">
              <a:buNone/>
              <a:defRPr sz="2500"/>
            </a:lvl2pPr>
            <a:lvl3pPr marL="816275" indent="0">
              <a:buNone/>
              <a:defRPr sz="2100"/>
            </a:lvl3pPr>
            <a:lvl4pPr marL="1224413" indent="0">
              <a:buNone/>
              <a:defRPr sz="1800"/>
            </a:lvl4pPr>
            <a:lvl5pPr marL="1632551" indent="0">
              <a:buNone/>
              <a:defRPr sz="1800"/>
            </a:lvl5pPr>
            <a:lvl6pPr marL="2040688" indent="0">
              <a:buNone/>
              <a:defRPr sz="1800"/>
            </a:lvl6pPr>
            <a:lvl7pPr marL="2448826" indent="0">
              <a:buNone/>
              <a:defRPr sz="1800"/>
            </a:lvl7pPr>
            <a:lvl8pPr marL="2856964" indent="0">
              <a:buNone/>
              <a:defRPr sz="1800"/>
            </a:lvl8pPr>
            <a:lvl9pPr marL="3265101" indent="0">
              <a:buNone/>
              <a:defRPr sz="1800"/>
            </a:lvl9pPr>
          </a:lstStyle>
          <a:p>
            <a:r>
              <a:rPr lang="ru-RU" dirty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13"/>
            <a:ext cx="5486400" cy="603647"/>
          </a:xfrm>
        </p:spPr>
        <p:txBody>
          <a:bodyPr/>
          <a:lstStyle>
            <a:lvl1pPr marL="0" indent="0">
              <a:buNone/>
              <a:defRPr sz="1300"/>
            </a:lvl1pPr>
            <a:lvl2pPr marL="408138" indent="0">
              <a:buNone/>
              <a:defRPr sz="1100"/>
            </a:lvl2pPr>
            <a:lvl3pPr marL="816275" indent="0">
              <a:buNone/>
              <a:defRPr sz="900"/>
            </a:lvl3pPr>
            <a:lvl4pPr marL="1224413" indent="0">
              <a:buNone/>
              <a:defRPr sz="800"/>
            </a:lvl4pPr>
            <a:lvl5pPr marL="1632551" indent="0">
              <a:buNone/>
              <a:defRPr sz="800"/>
            </a:lvl5pPr>
            <a:lvl6pPr marL="2040688" indent="0">
              <a:buNone/>
              <a:defRPr sz="800"/>
            </a:lvl6pPr>
            <a:lvl7pPr marL="2448826" indent="0">
              <a:buNone/>
              <a:defRPr sz="800"/>
            </a:lvl7pPr>
            <a:lvl8pPr marL="2856964" indent="0">
              <a:buNone/>
              <a:defRPr sz="800"/>
            </a:lvl8pPr>
            <a:lvl9pPr marL="3265101" indent="0">
              <a:buNone/>
              <a:defRPr sz="8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E89E6-FE54-4E13-859C-1FA908D70D39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073651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E89E6-FE54-4E13-859C-1FA908D70D39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27340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одержа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 userDrawn="1"/>
        </p:nvSpPr>
        <p:spPr>
          <a:xfrm>
            <a:off x="8294688" y="4769469"/>
            <a:ext cx="850900" cy="27431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bg2"/>
              </a:solidFill>
            </a:endParaRPr>
          </a:p>
        </p:txBody>
      </p:sp>
      <p:pic>
        <p:nvPicPr>
          <p:cNvPr id="7" name="Picture 2" descr="Z:\Projects\Текущие\Проектная\FNS_2012\_БРЭНДБУК\out\PPT\3_1_present_16.9-01.png"/>
          <p:cNvPicPr>
            <a:picLocks noChangeAspect="1" noChangeArrowheads="1"/>
          </p:cNvPicPr>
          <p:nvPr userDrawn="1"/>
        </p:nvPicPr>
        <p:blipFill rotWithShape="1">
          <a:blip r:embed="rId2" cstate="print"/>
          <a:srcRect b="87577"/>
          <a:stretch/>
        </p:blipFill>
        <p:spPr bwMode="auto">
          <a:xfrm>
            <a:off x="0" y="-20537"/>
            <a:ext cx="9144000" cy="774917"/>
          </a:xfrm>
          <a:prstGeom prst="rect">
            <a:avLst/>
          </a:prstGeom>
          <a:noFill/>
        </p:spPr>
      </p:pic>
      <p:sp>
        <p:nvSpPr>
          <p:cNvPr id="4" name="Текст 3"/>
          <p:cNvSpPr>
            <a:spLocks noGrp="1"/>
          </p:cNvSpPr>
          <p:nvPr>
            <p:ph type="body" sz="quarter" idx="13" hasCustomPrompt="1"/>
          </p:nvPr>
        </p:nvSpPr>
        <p:spPr>
          <a:xfrm>
            <a:off x="683568" y="915988"/>
            <a:ext cx="7992120" cy="3743325"/>
          </a:xfrm>
        </p:spPr>
        <p:txBody>
          <a:bodyPr>
            <a:normAutofit/>
          </a:bodyPr>
          <a:lstStyle>
            <a:lvl1pPr marL="342900" indent="-342900">
              <a:spcAft>
                <a:spcPts val="300"/>
              </a:spcAft>
              <a:buClr>
                <a:schemeClr val="accent3"/>
              </a:buClr>
              <a:buFont typeface="+mj-lt"/>
              <a:buAutoNum type="arabicPeriod"/>
              <a:defRPr sz="1800" baseline="0"/>
            </a:lvl1pPr>
          </a:lstStyle>
          <a:p>
            <a:pPr lvl="0"/>
            <a:r>
              <a:rPr lang="ru-RU" dirty="0"/>
              <a:t>СОДЕРЖАНИЕ ПОМОЖЕТ В ДАЛЬНЕЙШЕЙ НАВИГАЦИИ ПО ПРЕЗЕНТАЦИИ</a:t>
            </a:r>
          </a:p>
          <a:p>
            <a:pPr lvl="0"/>
            <a:r>
              <a:rPr lang="ru-RU" dirty="0"/>
              <a:t>УКАЖИТЕ ОСНОВНЫЕ ТЕМЫ, О КОТОРЫХ ВЫ ХОТЕЛИ БЫ РАССКАЗАТЬ</a:t>
            </a:r>
          </a:p>
        </p:txBody>
      </p:sp>
      <p:sp>
        <p:nvSpPr>
          <p:cNvPr id="10" name="Прямоугольник 9"/>
          <p:cNvSpPr/>
          <p:nvPr userDrawn="1"/>
        </p:nvSpPr>
        <p:spPr>
          <a:xfrm>
            <a:off x="8224838" y="4769469"/>
            <a:ext cx="342641" cy="274318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bg2"/>
              </a:solidFill>
            </a:endParaRPr>
          </a:p>
        </p:txBody>
      </p:sp>
      <p:sp>
        <p:nvSpPr>
          <p:cNvPr id="8" name="Номер слайда 6"/>
          <p:cNvSpPr txBox="1">
            <a:spLocks/>
          </p:cNvSpPr>
          <p:nvPr userDrawn="1"/>
        </p:nvSpPr>
        <p:spPr>
          <a:xfrm>
            <a:off x="8175622" y="4771802"/>
            <a:ext cx="442664" cy="2606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/>
            <a:fld id="{E20E89E6-FE54-4E13-859C-1FA908D70D39}" type="slidenum">
              <a:rPr lang="ru-RU" b="0" smtClean="0">
                <a:solidFill>
                  <a:schemeClr val="bg1"/>
                </a:solidFill>
              </a:rPr>
              <a:pPr marL="0" indent="0" algn="ctr"/>
              <a:t>‹#›</a:t>
            </a:fld>
            <a:endParaRPr lang="ru-RU" b="0" dirty="0">
              <a:solidFill>
                <a:schemeClr val="bg1"/>
              </a:solidFill>
            </a:endParaRPr>
          </a:p>
        </p:txBody>
      </p:sp>
      <p:sp>
        <p:nvSpPr>
          <p:cNvPr id="19" name="Текст 18"/>
          <p:cNvSpPr>
            <a:spLocks noGrp="1"/>
          </p:cNvSpPr>
          <p:nvPr>
            <p:ph type="body" sz="quarter" idx="14" hasCustomPrompt="1"/>
          </p:nvPr>
        </p:nvSpPr>
        <p:spPr>
          <a:xfrm>
            <a:off x="468314" y="-20538"/>
            <a:ext cx="8200198" cy="774917"/>
          </a:xfrm>
        </p:spPr>
        <p:txBody>
          <a:bodyPr anchor="ctr">
            <a:noAutofit/>
          </a:bodyPr>
          <a:lstStyle>
            <a:lvl1pPr marL="0" indent="0">
              <a:buNone/>
              <a:defRPr sz="24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/>
              <a:t>СОДЕРЖАНИЕ</a:t>
            </a:r>
          </a:p>
        </p:txBody>
      </p:sp>
    </p:spTree>
    <p:extLst>
      <p:ext uri="{BB962C8B-B14F-4D97-AF65-F5344CB8AC3E}">
        <p14:creationId xmlns:p14="http://schemas.microsoft.com/office/powerpoint/2010/main" val="327018812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753352" y="227409"/>
            <a:ext cx="2405063" cy="483870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4988" y="227409"/>
            <a:ext cx="7065962" cy="483870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E89E6-FE54-4E13-859C-1FA908D70D39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403812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9315402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Z:\Projects\Текущие\Проектная\FNS_2012\_БРЭНДБУК\out\PPT\3_1_present-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89" y="1196"/>
            <a:ext cx="9142412" cy="51411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522770"/>
            <a:ext cx="7772400" cy="1102519"/>
          </a:xfrm>
        </p:spPr>
        <p:txBody>
          <a:bodyPr>
            <a:normAutofit/>
          </a:bodyPr>
          <a:lstStyle>
            <a:lvl1pPr>
              <a:defRPr sz="2600" b="1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ru-RU"/>
              <a:t>Click to edit Master title style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649376"/>
            <a:ext cx="6400800" cy="1314450"/>
          </a:xfrm>
        </p:spPr>
        <p:txBody>
          <a:bodyPr>
            <a:normAutofit/>
          </a:bodyPr>
          <a:lstStyle>
            <a:lvl1pPr marL="0" indent="0" algn="ctr">
              <a:buNone/>
              <a:defRPr sz="1400" b="0">
                <a:solidFill>
                  <a:schemeClr val="bg1"/>
                </a:solidFill>
                <a:latin typeface="+mj-lt"/>
              </a:defRPr>
            </a:lvl1pPr>
            <a:lvl2pPr marL="2353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4707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70609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94145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17682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4121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6475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8829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Click to edit Master subtitle style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909832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Z:\Projects\Текущие\Проектная\FNS_2012\_БРЭНДБУК\out\PPT\3_1_present_A4-0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89" y="1191"/>
            <a:ext cx="9142412" cy="51423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5926140" y="3845720"/>
            <a:ext cx="923925" cy="282179"/>
          </a:xfrm>
          <a:prstGeom prst="rect">
            <a:avLst/>
          </a:prstGeom>
          <a:noFill/>
        </p:spPr>
        <p:txBody>
          <a:bodyPr lIns="41265" tIns="20633" rIns="41265" bIns="20633"/>
          <a:lstStyle/>
          <a:p>
            <a:pPr defTabSz="357896"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900" dirty="0">
              <a:solidFill>
                <a:prstClr val="black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22640" y="1205156"/>
            <a:ext cx="7320689" cy="3621940"/>
          </a:xfrm>
        </p:spPr>
        <p:txBody>
          <a:bodyPr/>
          <a:lstStyle>
            <a:lvl1pPr marL="164064" indent="0">
              <a:buFontTx/>
              <a:buNone/>
              <a:defRPr b="1">
                <a:latin typeface="+mj-lt"/>
              </a:defRPr>
            </a:lvl1pPr>
            <a:lvl2pPr marL="162631" indent="1433">
              <a:defRPr>
                <a:latin typeface="+mj-lt"/>
              </a:defRPr>
            </a:lvl2pPr>
            <a:lvl3pPr marL="283709" indent="-117496">
              <a:tabLst/>
              <a:defRPr>
                <a:latin typeface="+mj-lt"/>
              </a:defRPr>
            </a:lvl3pPr>
            <a:lvl4pPr marL="0" indent="162631">
              <a:lnSpc>
                <a:spcPts val="813"/>
              </a:lnSpc>
              <a:spcBef>
                <a:spcPts val="181"/>
              </a:spcBef>
              <a:defRPr>
                <a:latin typeface="+mj-lt"/>
              </a:defRPr>
            </a:lvl4pPr>
            <a:lvl5pPr>
              <a:lnSpc>
                <a:spcPts val="813"/>
              </a:lnSpc>
              <a:spcBef>
                <a:spcPts val="181"/>
              </a:spcBef>
              <a:buNone/>
              <a:defRPr>
                <a:latin typeface="+mj-lt"/>
              </a:defRPr>
            </a:lvl5pPr>
          </a:lstStyle>
          <a:p>
            <a:pPr lvl="0"/>
            <a:r>
              <a:rPr lang="ru-RU"/>
              <a:t>Click to edit Master text styles</a:t>
            </a:r>
          </a:p>
          <a:p>
            <a:pPr lvl="1"/>
            <a:r>
              <a:rPr lang="ru-RU"/>
              <a:t>Second level</a:t>
            </a:r>
          </a:p>
          <a:p>
            <a:pPr lvl="2"/>
            <a:r>
              <a:rPr lang="ru-RU"/>
              <a:t>Third level</a:t>
            </a:r>
          </a:p>
          <a:p>
            <a:pPr lvl="3"/>
            <a:r>
              <a:rPr lang="ru-RU"/>
              <a:t>Fourth level</a:t>
            </a:r>
          </a:p>
          <a:p>
            <a:pPr lvl="4"/>
            <a:r>
              <a:rPr lang="ru-RU"/>
              <a:t>Fifth level</a:t>
            </a:r>
            <a:endParaRPr lang="ru-RU" dirty="0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822637" y="375805"/>
            <a:ext cx="7337192" cy="829352"/>
          </a:xfrm>
        </p:spPr>
        <p:txBody>
          <a:bodyPr/>
          <a:lstStyle>
            <a:lvl1pPr marL="0" marR="0" indent="0" defTabSz="470729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 sz="2400"/>
            </a:lvl1pPr>
          </a:lstStyle>
          <a:p>
            <a:pPr lvl="0"/>
            <a:r>
              <a:rPr lang="ru-RU" noProof="0"/>
              <a:t>Click to edit Master title style</a:t>
            </a:r>
            <a:endParaRPr lang="ru-RU" noProof="0" dirty="0"/>
          </a:p>
        </p:txBody>
      </p:sp>
      <p:sp>
        <p:nvSpPr>
          <p:cNvPr id="6" name="Номер слайда 1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D57E3FE5-A9B2-4740-BCFC-E5DFD07173BA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560440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Z:\Projects\Текущие\Проектная\FNS_2012\_БРЭНДБУК\out\PPT\3_1_present_A4-04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" y="3"/>
            <a:ext cx="9142413" cy="51423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22640" y="1205156"/>
            <a:ext cx="7320689" cy="3621940"/>
          </a:xfrm>
        </p:spPr>
        <p:txBody>
          <a:bodyPr/>
          <a:lstStyle>
            <a:lvl1pPr marL="164064" indent="0">
              <a:buFontTx/>
              <a:buNone/>
              <a:defRPr b="1">
                <a:latin typeface="+mj-lt"/>
              </a:defRPr>
            </a:lvl1pPr>
            <a:lvl2pPr marL="164064" indent="0">
              <a:defRPr>
                <a:latin typeface="+mj-lt"/>
              </a:defRPr>
            </a:lvl2pPr>
            <a:lvl3pPr marL="283709" indent="-117496">
              <a:defRPr>
                <a:latin typeface="+mj-lt"/>
              </a:defRPr>
            </a:lvl3pPr>
            <a:lvl4pPr marL="0" indent="162631">
              <a:defRPr>
                <a:latin typeface="+mj-lt"/>
              </a:defRPr>
            </a:lvl4pPr>
            <a:lvl5pPr marL="647658" indent="0">
              <a:buNone/>
              <a:defRPr>
                <a:latin typeface="+mj-lt"/>
              </a:defRPr>
            </a:lvl5pPr>
          </a:lstStyle>
          <a:p>
            <a:pPr lvl="0"/>
            <a:r>
              <a:rPr lang="ru-RU"/>
              <a:t>Click to edit Master text styles</a:t>
            </a:r>
          </a:p>
          <a:p>
            <a:pPr lvl="1"/>
            <a:r>
              <a:rPr lang="ru-RU"/>
              <a:t>Second level</a:t>
            </a:r>
          </a:p>
          <a:p>
            <a:pPr lvl="2"/>
            <a:r>
              <a:rPr lang="ru-RU"/>
              <a:t>Third level</a:t>
            </a:r>
          </a:p>
          <a:p>
            <a:pPr lvl="3"/>
            <a:r>
              <a:rPr lang="ru-RU"/>
              <a:t>Fourth level</a:t>
            </a:r>
          </a:p>
          <a:p>
            <a:pPr lvl="4"/>
            <a:r>
              <a:rPr lang="ru-RU"/>
              <a:t>Fifth level</a:t>
            </a:r>
            <a:endParaRPr lang="ru-RU" dirty="0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821928" y="375805"/>
            <a:ext cx="7337901" cy="829352"/>
          </a:xfrm>
        </p:spPr>
        <p:txBody>
          <a:bodyPr/>
          <a:lstStyle>
            <a:lvl1pPr marL="0" marR="0" indent="0" defTabSz="470729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 sz="2400"/>
            </a:lvl1pPr>
          </a:lstStyle>
          <a:p>
            <a:pPr lvl="0"/>
            <a:r>
              <a:rPr lang="ru-RU" noProof="0"/>
              <a:t>Click to edit Master title style</a:t>
            </a:r>
            <a:endParaRPr lang="ru-RU" noProof="0" dirty="0"/>
          </a:p>
        </p:txBody>
      </p:sp>
      <p:sp>
        <p:nvSpPr>
          <p:cNvPr id="5" name="Номер слайда 19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D57E3FE5-A9B2-4740-BCFC-E5DFD07173BA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989214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Z:\Projects\Текущие\Проектная\FNS_2012\_БРЭНДБУК\out\PPT\3_1_present_A4-0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" y="5"/>
            <a:ext cx="9142413" cy="51411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640" y="759381"/>
            <a:ext cx="7320689" cy="1518473"/>
          </a:xfrm>
        </p:spPr>
        <p:txBody>
          <a:bodyPr anchor="t"/>
          <a:lstStyle>
            <a:lvl1pPr algn="l">
              <a:defRPr sz="2100" b="1" cap="all"/>
            </a:lvl1pPr>
          </a:lstStyle>
          <a:p>
            <a:r>
              <a:rPr lang="ru-RU"/>
              <a:t>Click to edit Master title style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22640" y="2572292"/>
            <a:ext cx="7320689" cy="2254803"/>
          </a:xfrm>
        </p:spPr>
        <p:txBody>
          <a:bodyPr/>
          <a:lstStyle>
            <a:lvl1pPr marL="0" indent="0">
              <a:buNone/>
              <a:defRPr sz="1000">
                <a:solidFill>
                  <a:schemeClr val="tx1">
                    <a:tint val="75000"/>
                  </a:schemeClr>
                </a:solidFill>
              </a:defRPr>
            </a:lvl1pPr>
            <a:lvl2pPr marL="235364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2pPr>
            <a:lvl3pPr marL="470729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3pPr>
            <a:lvl4pPr marL="706094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4pPr>
            <a:lvl5pPr marL="941459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5pPr>
            <a:lvl6pPr marL="1176823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6pPr>
            <a:lvl7pPr marL="1412188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7pPr>
            <a:lvl8pPr marL="1647552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8pPr>
            <a:lvl9pPr marL="1882917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Click to edit Master text styles</a:t>
            </a:r>
          </a:p>
        </p:txBody>
      </p:sp>
      <p:sp>
        <p:nvSpPr>
          <p:cNvPr id="5" name="Номер слайда 1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D57E3FE5-A9B2-4740-BCFC-E5DFD07173BA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221511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Z:\Projects\Текущие\Проектная\FNS_2012\_БРЭНДБУК\out\PPT\3_1_present_A4-0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89" y="1191"/>
            <a:ext cx="9142412" cy="51423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637" y="375803"/>
            <a:ext cx="7337192" cy="829353"/>
          </a:xfrm>
        </p:spPr>
        <p:txBody>
          <a:bodyPr/>
          <a:lstStyle>
            <a:lvl1pPr algn="l">
              <a:defRPr/>
            </a:lvl1pPr>
          </a:lstStyle>
          <a:p>
            <a:r>
              <a:rPr lang="ru-RU"/>
              <a:t>Click to edit Master title style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822638" y="1205156"/>
            <a:ext cx="3620764" cy="3521848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ru-RU"/>
              <a:t>Click to edit Master text styles</a:t>
            </a:r>
          </a:p>
          <a:p>
            <a:pPr lvl="1"/>
            <a:r>
              <a:rPr lang="ru-RU"/>
              <a:t>Second level</a:t>
            </a:r>
          </a:p>
          <a:p>
            <a:pPr lvl="2"/>
            <a:r>
              <a:rPr lang="ru-RU"/>
              <a:t>Third level</a:t>
            </a:r>
          </a:p>
          <a:p>
            <a:pPr lvl="3"/>
            <a:r>
              <a:rPr lang="ru-RU"/>
              <a:t>Fourth level</a:t>
            </a:r>
          </a:p>
          <a:p>
            <a:pPr lvl="4"/>
            <a:r>
              <a:rPr lang="ru-RU"/>
              <a:t>Fifth level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14933" y="1205156"/>
            <a:ext cx="3644897" cy="3521848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ru-RU"/>
              <a:t>Click to edit Master text styles</a:t>
            </a:r>
          </a:p>
          <a:p>
            <a:pPr lvl="1"/>
            <a:r>
              <a:rPr lang="ru-RU"/>
              <a:t>Second level</a:t>
            </a:r>
          </a:p>
          <a:p>
            <a:pPr lvl="2"/>
            <a:r>
              <a:rPr lang="ru-RU"/>
              <a:t>Third level</a:t>
            </a:r>
          </a:p>
          <a:p>
            <a:pPr lvl="3"/>
            <a:r>
              <a:rPr lang="ru-RU"/>
              <a:t>Fourth level</a:t>
            </a:r>
          </a:p>
          <a:p>
            <a:pPr lvl="4"/>
            <a:r>
              <a:rPr lang="ru-RU"/>
              <a:t>Fifth level</a:t>
            </a:r>
            <a:endParaRPr lang="ru-RU" dirty="0"/>
          </a:p>
        </p:txBody>
      </p:sp>
      <p:sp>
        <p:nvSpPr>
          <p:cNvPr id="6" name="Номер слайда 1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D57E3FE5-A9B2-4740-BCFC-E5DFD07173BA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48652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635" y="375802"/>
            <a:ext cx="7864167" cy="829353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Click to edit Master title style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22637" y="1205154"/>
            <a:ext cx="3674753" cy="426002"/>
          </a:xfrm>
        </p:spPr>
        <p:txBody>
          <a:bodyPr anchor="b"/>
          <a:lstStyle>
            <a:lvl1pPr marL="0" indent="0">
              <a:buNone/>
              <a:defRPr sz="1200" b="1"/>
            </a:lvl1pPr>
            <a:lvl2pPr marL="235364" indent="0">
              <a:buNone/>
              <a:defRPr sz="1000" b="1"/>
            </a:lvl2pPr>
            <a:lvl3pPr marL="470729" indent="0">
              <a:buNone/>
              <a:defRPr sz="900" b="1"/>
            </a:lvl3pPr>
            <a:lvl4pPr marL="706094" indent="0">
              <a:buNone/>
              <a:defRPr sz="800" b="1"/>
            </a:lvl4pPr>
            <a:lvl5pPr marL="941459" indent="0">
              <a:buNone/>
              <a:defRPr sz="800" b="1"/>
            </a:lvl5pPr>
            <a:lvl6pPr marL="1176823" indent="0">
              <a:buNone/>
              <a:defRPr sz="800" b="1"/>
            </a:lvl6pPr>
            <a:lvl7pPr marL="1412188" indent="0">
              <a:buNone/>
              <a:defRPr sz="800" b="1"/>
            </a:lvl7pPr>
            <a:lvl8pPr marL="1647552" indent="0">
              <a:buNone/>
              <a:defRPr sz="800" b="1"/>
            </a:lvl8pPr>
            <a:lvl9pPr marL="1882917" indent="0">
              <a:buNone/>
              <a:defRPr sz="800" b="1"/>
            </a:lvl9pPr>
          </a:lstStyle>
          <a:p>
            <a:pPr lvl="0"/>
            <a:r>
              <a:rPr lang="ru-RU"/>
              <a:t>Click to edit Master text styles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822637" y="1631157"/>
            <a:ext cx="3674753" cy="3195936"/>
          </a:xfrm>
        </p:spPr>
        <p:txBody>
          <a:bodyPr/>
          <a:lstStyle>
            <a:lvl1pPr>
              <a:defRPr sz="1200"/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  <a:lvl6pPr>
              <a:defRPr sz="800"/>
            </a:lvl6pPr>
            <a:lvl7pPr>
              <a:defRPr sz="800"/>
            </a:lvl7pPr>
            <a:lvl8pPr>
              <a:defRPr sz="800"/>
            </a:lvl8pPr>
            <a:lvl9pPr>
              <a:defRPr sz="800"/>
            </a:lvl9pPr>
          </a:lstStyle>
          <a:p>
            <a:pPr lvl="0"/>
            <a:r>
              <a:rPr lang="ru-RU"/>
              <a:t>Click to edit Master text styles</a:t>
            </a:r>
          </a:p>
          <a:p>
            <a:pPr lvl="1"/>
            <a:r>
              <a:rPr lang="ru-RU"/>
              <a:t>Second level</a:t>
            </a:r>
          </a:p>
          <a:p>
            <a:pPr lvl="2"/>
            <a:r>
              <a:rPr lang="ru-RU"/>
              <a:t>Third level</a:t>
            </a:r>
          </a:p>
          <a:p>
            <a:pPr lvl="3"/>
            <a:r>
              <a:rPr lang="ru-RU"/>
              <a:t>Fourth level</a:t>
            </a:r>
          </a:p>
          <a:p>
            <a:pPr lvl="4"/>
            <a:r>
              <a:rPr lang="ru-RU"/>
              <a:t>Fifth level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572001" y="1205154"/>
            <a:ext cx="3587827" cy="426002"/>
          </a:xfrm>
        </p:spPr>
        <p:txBody>
          <a:bodyPr anchor="b"/>
          <a:lstStyle>
            <a:lvl1pPr marL="0" indent="0">
              <a:buNone/>
              <a:defRPr sz="1200" b="1"/>
            </a:lvl1pPr>
            <a:lvl2pPr marL="235364" indent="0">
              <a:buNone/>
              <a:defRPr sz="1000" b="1"/>
            </a:lvl2pPr>
            <a:lvl3pPr marL="470729" indent="0">
              <a:buNone/>
              <a:defRPr sz="900" b="1"/>
            </a:lvl3pPr>
            <a:lvl4pPr marL="706094" indent="0">
              <a:buNone/>
              <a:defRPr sz="800" b="1"/>
            </a:lvl4pPr>
            <a:lvl5pPr marL="941459" indent="0">
              <a:buNone/>
              <a:defRPr sz="800" b="1"/>
            </a:lvl5pPr>
            <a:lvl6pPr marL="1176823" indent="0">
              <a:buNone/>
              <a:defRPr sz="800" b="1"/>
            </a:lvl6pPr>
            <a:lvl7pPr marL="1412188" indent="0">
              <a:buNone/>
              <a:defRPr sz="800" b="1"/>
            </a:lvl7pPr>
            <a:lvl8pPr marL="1647552" indent="0">
              <a:buNone/>
              <a:defRPr sz="800" b="1"/>
            </a:lvl8pPr>
            <a:lvl9pPr marL="1882917" indent="0">
              <a:buNone/>
              <a:defRPr sz="800" b="1"/>
            </a:lvl9pPr>
          </a:lstStyle>
          <a:p>
            <a:pPr lvl="0"/>
            <a:r>
              <a:rPr lang="ru-RU"/>
              <a:t>Click to edit Master text styles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572001" y="1641073"/>
            <a:ext cx="3587827" cy="3186020"/>
          </a:xfrm>
        </p:spPr>
        <p:txBody>
          <a:bodyPr/>
          <a:lstStyle>
            <a:lvl1pPr>
              <a:defRPr sz="1200"/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  <a:lvl6pPr>
              <a:defRPr sz="800"/>
            </a:lvl6pPr>
            <a:lvl7pPr>
              <a:defRPr sz="800"/>
            </a:lvl7pPr>
            <a:lvl8pPr>
              <a:defRPr sz="800"/>
            </a:lvl8pPr>
            <a:lvl9pPr>
              <a:defRPr sz="800"/>
            </a:lvl9pPr>
          </a:lstStyle>
          <a:p>
            <a:pPr lvl="0"/>
            <a:r>
              <a:rPr lang="ru-RU"/>
              <a:t>Click to edit Master text styles</a:t>
            </a:r>
          </a:p>
          <a:p>
            <a:pPr lvl="1"/>
            <a:r>
              <a:rPr lang="ru-RU"/>
              <a:t>Second level</a:t>
            </a:r>
          </a:p>
          <a:p>
            <a:pPr lvl="2"/>
            <a:r>
              <a:rPr lang="ru-RU"/>
              <a:t>Third level</a:t>
            </a:r>
          </a:p>
          <a:p>
            <a:pPr lvl="3"/>
            <a:r>
              <a:rPr lang="ru-RU"/>
              <a:t>Fourth level</a:t>
            </a:r>
          </a:p>
          <a:p>
            <a:pPr lvl="4"/>
            <a:r>
              <a:rPr lang="ru-RU"/>
              <a:t>Fifth level</a:t>
            </a:r>
            <a:endParaRPr lang="ru-RU" dirty="0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57E3FE5-A9B2-4740-BCFC-E5DFD07173BA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99706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Z:\Projects\Текущие\Проектная\FNS_2012\_БРЭНДБУК\out\PPT\3_1_present_A4-0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89" y="1191"/>
            <a:ext cx="9142412" cy="51423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637" y="375803"/>
            <a:ext cx="7864167" cy="829353"/>
          </a:xfrm>
        </p:spPr>
        <p:txBody>
          <a:bodyPr/>
          <a:lstStyle>
            <a:lvl1pPr algn="l">
              <a:defRPr/>
            </a:lvl1pPr>
          </a:lstStyle>
          <a:p>
            <a:r>
              <a:rPr lang="ru-RU"/>
              <a:t>Click to edit Master title style</a:t>
            </a:r>
            <a:endParaRPr lang="ru-RU" dirty="0"/>
          </a:p>
        </p:txBody>
      </p:sp>
      <p:sp>
        <p:nvSpPr>
          <p:cNvPr id="4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57E3FE5-A9B2-4740-BCFC-E5DFD07173BA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Нижний колонтитул 12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603258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191503" y="4404125"/>
            <a:ext cx="566739" cy="490537"/>
          </a:xfrm>
        </p:spPr>
        <p:txBody>
          <a:bodyPr/>
          <a:lstStyle>
            <a:lvl1pPr algn="ctr">
              <a:defRPr sz="1200" i="0" smtClean="0">
                <a:solidFill>
                  <a:schemeClr val="bg1"/>
                </a:solidFill>
                <a:latin typeface="+mj-lt"/>
              </a:defRPr>
            </a:lvl1pPr>
          </a:lstStyle>
          <a:p>
            <a:fld id="{D57E3FE5-A9B2-4740-BCFC-E5DFD07173BA}" type="slidenum">
              <a:rPr lang="en-US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89443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+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 userDrawn="1"/>
        </p:nvSpPr>
        <p:spPr>
          <a:xfrm>
            <a:off x="8294688" y="4769469"/>
            <a:ext cx="850900" cy="27431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bg2"/>
              </a:solidFill>
            </a:endParaRPr>
          </a:p>
        </p:txBody>
      </p:sp>
      <p:pic>
        <p:nvPicPr>
          <p:cNvPr id="7" name="Picture 2" descr="Z:\Projects\Текущие\Проектная\FNS_2012\_БРЭНДБУК\out\PPT\3_1_present_16.9-01.png"/>
          <p:cNvPicPr>
            <a:picLocks noChangeAspect="1" noChangeArrowheads="1"/>
          </p:cNvPicPr>
          <p:nvPr userDrawn="1"/>
        </p:nvPicPr>
        <p:blipFill rotWithShape="1">
          <a:blip r:embed="rId2" cstate="print"/>
          <a:srcRect b="87577"/>
          <a:stretch/>
        </p:blipFill>
        <p:spPr bwMode="auto">
          <a:xfrm>
            <a:off x="0" y="-20537"/>
            <a:ext cx="9144000" cy="774917"/>
          </a:xfrm>
          <a:prstGeom prst="rect">
            <a:avLst/>
          </a:prstGeom>
          <a:noFill/>
        </p:spPr>
      </p:pic>
      <p:sp>
        <p:nvSpPr>
          <p:cNvPr id="4" name="Текст 3"/>
          <p:cNvSpPr>
            <a:spLocks noGrp="1"/>
          </p:cNvSpPr>
          <p:nvPr>
            <p:ph type="body" sz="quarter" idx="13" hasCustomPrompt="1"/>
          </p:nvPr>
        </p:nvSpPr>
        <p:spPr>
          <a:xfrm>
            <a:off x="466725" y="915988"/>
            <a:ext cx="8208963" cy="3743325"/>
          </a:xfrm>
        </p:spPr>
        <p:txBody>
          <a:bodyPr>
            <a:normAutofit/>
          </a:bodyPr>
          <a:lstStyle>
            <a:lvl1pPr marL="0" indent="0">
              <a:buNone/>
              <a:defRPr sz="1400" baseline="0"/>
            </a:lvl1pPr>
          </a:lstStyle>
          <a:p>
            <a:pPr lvl="0"/>
            <a:r>
              <a:rPr lang="ru-RU" dirty="0"/>
              <a:t>ЗДЕСЬ РАСПОЛОЖИТЕ НЕОБХОДИМУЮ ИНФОРМАЦИЮ</a:t>
            </a:r>
          </a:p>
        </p:txBody>
      </p:sp>
      <p:sp>
        <p:nvSpPr>
          <p:cNvPr id="10" name="Прямоугольник 9"/>
          <p:cNvSpPr/>
          <p:nvPr userDrawn="1"/>
        </p:nvSpPr>
        <p:spPr>
          <a:xfrm>
            <a:off x="8224838" y="4769469"/>
            <a:ext cx="342641" cy="274318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bg2"/>
              </a:solidFill>
            </a:endParaRPr>
          </a:p>
        </p:txBody>
      </p:sp>
      <p:sp>
        <p:nvSpPr>
          <p:cNvPr id="8" name="Номер слайда 6"/>
          <p:cNvSpPr txBox="1">
            <a:spLocks/>
          </p:cNvSpPr>
          <p:nvPr userDrawn="1"/>
        </p:nvSpPr>
        <p:spPr>
          <a:xfrm>
            <a:off x="8175622" y="4771802"/>
            <a:ext cx="442664" cy="2606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/>
            <a:fld id="{E20E89E6-FE54-4E13-859C-1FA908D70D39}" type="slidenum">
              <a:rPr lang="ru-RU" b="0" smtClean="0">
                <a:solidFill>
                  <a:schemeClr val="bg1"/>
                </a:solidFill>
              </a:rPr>
              <a:pPr marL="0" indent="0" algn="ctr"/>
              <a:t>‹#›</a:t>
            </a:fld>
            <a:endParaRPr lang="ru-RU" b="0" dirty="0">
              <a:solidFill>
                <a:schemeClr val="bg1"/>
              </a:solidFill>
            </a:endParaRPr>
          </a:p>
        </p:txBody>
      </p:sp>
      <p:sp>
        <p:nvSpPr>
          <p:cNvPr id="19" name="Текст 18"/>
          <p:cNvSpPr>
            <a:spLocks noGrp="1"/>
          </p:cNvSpPr>
          <p:nvPr>
            <p:ph type="body" sz="quarter" idx="14" hasCustomPrompt="1"/>
          </p:nvPr>
        </p:nvSpPr>
        <p:spPr>
          <a:xfrm>
            <a:off x="468314" y="-20538"/>
            <a:ext cx="8200198" cy="774917"/>
          </a:xfrm>
        </p:spPr>
        <p:txBody>
          <a:bodyPr anchor="ctr">
            <a:noAutofit/>
          </a:bodyPr>
          <a:lstStyle>
            <a:lvl1pPr marL="0" indent="0">
              <a:buNone/>
              <a:defRPr sz="24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/>
              <a:t>В ЗАГОЛОВКЕ УКАЖИТЕ ОСНОВНУЮ МЫСЛЬ СЛАЙДА</a:t>
            </a:r>
          </a:p>
        </p:txBody>
      </p:sp>
    </p:spTree>
    <p:extLst>
      <p:ext uri="{BB962C8B-B14F-4D97-AF65-F5344CB8AC3E}">
        <p14:creationId xmlns:p14="http://schemas.microsoft.com/office/powerpoint/2010/main" val="384270907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5" y="204788"/>
            <a:ext cx="3008313" cy="871538"/>
          </a:xfrm>
        </p:spPr>
        <p:txBody>
          <a:bodyPr anchor="b"/>
          <a:lstStyle>
            <a:lvl1pPr algn="l">
              <a:defRPr sz="1000" b="1"/>
            </a:lvl1pPr>
          </a:lstStyle>
          <a:p>
            <a:r>
              <a:rPr lang="ru-RU"/>
              <a:t>Click to edit Master title style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1" y="204792"/>
            <a:ext cx="5111751" cy="4389835"/>
          </a:xfrm>
        </p:spPr>
        <p:txBody>
          <a:bodyPr/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000"/>
            </a:lvl4pPr>
            <a:lvl5pPr>
              <a:defRPr sz="1000"/>
            </a:lvl5pPr>
            <a:lvl6pPr>
              <a:defRPr sz="1000"/>
            </a:lvl6pPr>
            <a:lvl7pPr>
              <a:defRPr sz="1000"/>
            </a:lvl7pPr>
            <a:lvl8pPr>
              <a:defRPr sz="1000"/>
            </a:lvl8pPr>
            <a:lvl9pPr>
              <a:defRPr sz="1000"/>
            </a:lvl9pPr>
          </a:lstStyle>
          <a:p>
            <a:pPr lvl="0"/>
            <a:r>
              <a:rPr lang="ru-RU"/>
              <a:t>Click to edit Master text styles</a:t>
            </a:r>
          </a:p>
          <a:p>
            <a:pPr lvl="1"/>
            <a:r>
              <a:rPr lang="ru-RU"/>
              <a:t>Second level</a:t>
            </a:r>
          </a:p>
          <a:p>
            <a:pPr lvl="2"/>
            <a:r>
              <a:rPr lang="ru-RU"/>
              <a:t>Third level</a:t>
            </a:r>
          </a:p>
          <a:p>
            <a:pPr lvl="3"/>
            <a:r>
              <a:rPr lang="ru-RU"/>
              <a:t>Fourth level</a:t>
            </a:r>
          </a:p>
          <a:p>
            <a:pPr lvl="4"/>
            <a:r>
              <a:rPr lang="ru-RU"/>
              <a:t>Fifth level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5" y="1076328"/>
            <a:ext cx="3008313" cy="3518297"/>
          </a:xfrm>
        </p:spPr>
        <p:txBody>
          <a:bodyPr/>
          <a:lstStyle>
            <a:lvl1pPr marL="0" indent="0">
              <a:buNone/>
              <a:defRPr sz="700"/>
            </a:lvl1pPr>
            <a:lvl2pPr marL="235364" indent="0">
              <a:buNone/>
              <a:defRPr sz="600"/>
            </a:lvl2pPr>
            <a:lvl3pPr marL="470729" indent="0">
              <a:buNone/>
              <a:defRPr sz="500"/>
            </a:lvl3pPr>
            <a:lvl4pPr marL="706094" indent="0">
              <a:buNone/>
              <a:defRPr sz="500"/>
            </a:lvl4pPr>
            <a:lvl5pPr marL="941459" indent="0">
              <a:buNone/>
              <a:defRPr sz="500"/>
            </a:lvl5pPr>
            <a:lvl6pPr marL="1176823" indent="0">
              <a:buNone/>
              <a:defRPr sz="500"/>
            </a:lvl6pPr>
            <a:lvl7pPr marL="1412188" indent="0">
              <a:buNone/>
              <a:defRPr sz="500"/>
            </a:lvl7pPr>
            <a:lvl8pPr marL="1647552" indent="0">
              <a:buNone/>
              <a:defRPr sz="500"/>
            </a:lvl8pPr>
            <a:lvl9pPr marL="1882917" indent="0">
              <a:buNone/>
              <a:defRPr sz="500"/>
            </a:lvl9pPr>
          </a:lstStyle>
          <a:p>
            <a:pPr lvl="0"/>
            <a:r>
              <a:rPr lang="ru-RU"/>
              <a:t>Click to edit Master text styles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57E3FE5-A9B2-4740-BCFC-E5DFD07173BA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35799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1000" b="1"/>
            </a:lvl1pPr>
          </a:lstStyle>
          <a:p>
            <a:r>
              <a:rPr lang="ru-RU"/>
              <a:t>Click to edit Master title style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2"/>
            <a:ext cx="5486400" cy="3086100"/>
          </a:xfrm>
        </p:spPr>
        <p:txBody>
          <a:bodyPr rtlCol="0">
            <a:normAutofit/>
          </a:bodyPr>
          <a:lstStyle>
            <a:lvl1pPr marL="0" indent="0">
              <a:buNone/>
              <a:defRPr sz="1600"/>
            </a:lvl1pPr>
            <a:lvl2pPr marL="235364" indent="0">
              <a:buNone/>
              <a:defRPr sz="1400"/>
            </a:lvl2pPr>
            <a:lvl3pPr marL="470729" indent="0">
              <a:buNone/>
              <a:defRPr sz="1200"/>
            </a:lvl3pPr>
            <a:lvl4pPr marL="706094" indent="0">
              <a:buNone/>
              <a:defRPr sz="1000"/>
            </a:lvl4pPr>
            <a:lvl5pPr marL="941459" indent="0">
              <a:buNone/>
              <a:defRPr sz="1000"/>
            </a:lvl5pPr>
            <a:lvl6pPr marL="1176823" indent="0">
              <a:buNone/>
              <a:defRPr sz="1000"/>
            </a:lvl6pPr>
            <a:lvl7pPr marL="1412188" indent="0">
              <a:buNone/>
              <a:defRPr sz="1000"/>
            </a:lvl7pPr>
            <a:lvl8pPr marL="1647552" indent="0">
              <a:buNone/>
              <a:defRPr sz="1000"/>
            </a:lvl8pPr>
            <a:lvl9pPr marL="1882917" indent="0">
              <a:buNone/>
              <a:defRPr sz="1000"/>
            </a:lvl9pPr>
          </a:lstStyle>
          <a:p>
            <a:pPr lvl="0"/>
            <a:r>
              <a:rPr lang="ru-RU" noProof="0" dirty="0" err="1"/>
              <a:t>Drag</a:t>
            </a:r>
            <a:r>
              <a:rPr lang="ru-RU" noProof="0" dirty="0"/>
              <a:t> </a:t>
            </a:r>
            <a:r>
              <a:rPr lang="ru-RU" noProof="0" dirty="0" err="1"/>
              <a:t>picture</a:t>
            </a:r>
            <a:r>
              <a:rPr lang="ru-RU" noProof="0" dirty="0"/>
              <a:t> </a:t>
            </a:r>
            <a:r>
              <a:rPr lang="ru-RU" noProof="0" dirty="0" err="1"/>
              <a:t>to</a:t>
            </a:r>
            <a:r>
              <a:rPr lang="ru-RU" noProof="0" dirty="0"/>
              <a:t> </a:t>
            </a:r>
            <a:r>
              <a:rPr lang="ru-RU" noProof="0" dirty="0" err="1"/>
              <a:t>placeholder</a:t>
            </a:r>
            <a:r>
              <a:rPr lang="ru-RU" noProof="0" dirty="0"/>
              <a:t> </a:t>
            </a:r>
            <a:r>
              <a:rPr lang="ru-RU" noProof="0" dirty="0" err="1"/>
              <a:t>or</a:t>
            </a:r>
            <a:r>
              <a:rPr lang="ru-RU" noProof="0" dirty="0"/>
              <a:t> </a:t>
            </a:r>
            <a:r>
              <a:rPr lang="ru-RU" noProof="0" dirty="0" err="1"/>
              <a:t>click</a:t>
            </a:r>
            <a:r>
              <a:rPr lang="ru-RU" noProof="0" dirty="0"/>
              <a:t> </a:t>
            </a:r>
            <a:r>
              <a:rPr lang="ru-RU" noProof="0" dirty="0" err="1"/>
              <a:t>icon</a:t>
            </a:r>
            <a:r>
              <a:rPr lang="ru-RU" noProof="0" dirty="0"/>
              <a:t> </a:t>
            </a:r>
            <a:r>
              <a:rPr lang="ru-RU" noProof="0" dirty="0" err="1"/>
              <a:t>to</a:t>
            </a:r>
            <a:r>
              <a:rPr lang="ru-RU" noProof="0" dirty="0"/>
              <a:t> </a:t>
            </a:r>
            <a:r>
              <a:rPr lang="ru-RU" noProof="0" dirty="0" err="1"/>
              <a:t>add</a:t>
            </a:r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4"/>
            <a:ext cx="5486400" cy="603646"/>
          </a:xfrm>
        </p:spPr>
        <p:txBody>
          <a:bodyPr/>
          <a:lstStyle>
            <a:lvl1pPr marL="0" indent="0">
              <a:buNone/>
              <a:defRPr sz="700"/>
            </a:lvl1pPr>
            <a:lvl2pPr marL="235364" indent="0">
              <a:buNone/>
              <a:defRPr sz="600"/>
            </a:lvl2pPr>
            <a:lvl3pPr marL="470729" indent="0">
              <a:buNone/>
              <a:defRPr sz="500"/>
            </a:lvl3pPr>
            <a:lvl4pPr marL="706094" indent="0">
              <a:buNone/>
              <a:defRPr sz="500"/>
            </a:lvl4pPr>
            <a:lvl5pPr marL="941459" indent="0">
              <a:buNone/>
              <a:defRPr sz="500"/>
            </a:lvl5pPr>
            <a:lvl6pPr marL="1176823" indent="0">
              <a:buNone/>
              <a:defRPr sz="500"/>
            </a:lvl6pPr>
            <a:lvl7pPr marL="1412188" indent="0">
              <a:buNone/>
              <a:defRPr sz="500"/>
            </a:lvl7pPr>
            <a:lvl8pPr marL="1647552" indent="0">
              <a:buNone/>
              <a:defRPr sz="500"/>
            </a:lvl8pPr>
            <a:lvl9pPr marL="1882917" indent="0">
              <a:buNone/>
              <a:defRPr sz="500"/>
            </a:lvl9pPr>
          </a:lstStyle>
          <a:p>
            <a:pPr lvl="0"/>
            <a:r>
              <a:rPr lang="ru-RU"/>
              <a:t>Click to edit Master text styles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57E3FE5-A9B2-4740-BCFC-E5DFD07173BA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038806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Click to edit Master title style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Click to edit Master text styles</a:t>
            </a:r>
          </a:p>
          <a:p>
            <a:pPr lvl="1"/>
            <a:r>
              <a:rPr lang="ru-RU"/>
              <a:t>Second level</a:t>
            </a:r>
          </a:p>
          <a:p>
            <a:pPr lvl="2"/>
            <a:r>
              <a:rPr lang="ru-RU"/>
              <a:t>Third level</a:t>
            </a:r>
          </a:p>
          <a:p>
            <a:pPr lvl="3"/>
            <a:r>
              <a:rPr lang="ru-RU"/>
              <a:t>Fourth level</a:t>
            </a:r>
          </a:p>
          <a:p>
            <a:pPr lvl="4"/>
            <a:r>
              <a:rPr lang="ru-RU"/>
              <a:t>Fifth level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57E3FE5-A9B2-4740-BCFC-E5DFD07173BA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573136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753354" y="227410"/>
            <a:ext cx="2405063" cy="4838700"/>
          </a:xfrm>
        </p:spPr>
        <p:txBody>
          <a:bodyPr vert="eaVert"/>
          <a:lstStyle/>
          <a:p>
            <a:r>
              <a:rPr lang="ru-RU"/>
              <a:t>Click to edit Master title style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4988" y="227410"/>
            <a:ext cx="7065963" cy="4838700"/>
          </a:xfrm>
        </p:spPr>
        <p:txBody>
          <a:bodyPr vert="eaVert"/>
          <a:lstStyle/>
          <a:p>
            <a:pPr lvl="0"/>
            <a:r>
              <a:rPr lang="ru-RU"/>
              <a:t>Click to edit Master text styles</a:t>
            </a:r>
          </a:p>
          <a:p>
            <a:pPr lvl="1"/>
            <a:r>
              <a:rPr lang="ru-RU"/>
              <a:t>Second level</a:t>
            </a:r>
          </a:p>
          <a:p>
            <a:pPr lvl="2"/>
            <a:r>
              <a:rPr lang="ru-RU"/>
              <a:t>Third level</a:t>
            </a:r>
          </a:p>
          <a:p>
            <a:pPr lvl="3"/>
            <a:r>
              <a:rPr lang="ru-RU"/>
              <a:t>Fourth level</a:t>
            </a:r>
          </a:p>
          <a:p>
            <a:pPr lvl="4"/>
            <a:r>
              <a:rPr lang="ru-RU"/>
              <a:t>Fifth level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57E3FE5-A9B2-4740-BCFC-E5DFD07173BA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051218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Click to edit Master text styles</a:t>
            </a:r>
          </a:p>
          <a:p>
            <a:pPr lvl="1"/>
            <a:r>
              <a:rPr lang="ru-RU"/>
              <a:t>Second level</a:t>
            </a:r>
          </a:p>
          <a:p>
            <a:pPr lvl="2"/>
            <a:r>
              <a:rPr lang="ru-RU"/>
              <a:t>Third level</a:t>
            </a:r>
          </a:p>
          <a:p>
            <a:pPr lvl="3"/>
            <a:r>
              <a:rPr lang="ru-RU"/>
              <a:t>Fourth level</a:t>
            </a:r>
          </a:p>
          <a:p>
            <a:pPr lvl="4"/>
            <a:r>
              <a:rPr lang="ru-RU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E3FE5-A9B2-4740-BCFC-E5DFD07173BA}" type="slidenum">
              <a:rPr lang="en-US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058126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0"/>
          <p:cNvSpPr/>
          <p:nvPr/>
        </p:nvSpPr>
        <p:spPr>
          <a:xfrm>
            <a:off x="0" y="2900190"/>
            <a:ext cx="9144000" cy="224331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925" tIns="38963" rIns="77925" bIns="38963" anchor="ctr"/>
          <a:lstStyle/>
          <a:p>
            <a:pPr algn="ctr" defTabSz="814974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600">
              <a:solidFill>
                <a:prstClr val="white"/>
              </a:solidFill>
            </a:endParaRPr>
          </a:p>
        </p:txBody>
      </p:sp>
      <p:sp>
        <p:nvSpPr>
          <p:cNvPr id="5" name="Rectangle 11"/>
          <p:cNvSpPr/>
          <p:nvPr/>
        </p:nvSpPr>
        <p:spPr>
          <a:xfrm>
            <a:off x="0" y="0"/>
            <a:ext cx="9144000" cy="290019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925" tIns="38963" rIns="77925" bIns="38963" anchor="ctr"/>
          <a:lstStyle/>
          <a:p>
            <a:pPr algn="ctr" defTabSz="814974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600" dirty="0">
              <a:solidFill>
                <a:prstClr val="white"/>
              </a:solidFill>
            </a:endParaRPr>
          </a:p>
        </p:txBody>
      </p:sp>
      <p:sp>
        <p:nvSpPr>
          <p:cNvPr id="6" name="Rectangle 12"/>
          <p:cNvSpPr/>
          <p:nvPr/>
        </p:nvSpPr>
        <p:spPr>
          <a:xfrm>
            <a:off x="0" y="1989535"/>
            <a:ext cx="9144000" cy="17145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925" tIns="38963" rIns="77925" bIns="38963" anchor="ctr"/>
          <a:lstStyle/>
          <a:p>
            <a:pPr algn="ctr" defTabSz="814974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600">
              <a:solidFill>
                <a:prstClr val="white"/>
              </a:solidFill>
            </a:endParaRPr>
          </a:p>
        </p:txBody>
      </p:sp>
      <p:sp>
        <p:nvSpPr>
          <p:cNvPr id="7" name="Oval 13"/>
          <p:cNvSpPr/>
          <p:nvPr/>
        </p:nvSpPr>
        <p:spPr>
          <a:xfrm>
            <a:off x="0" y="1200150"/>
            <a:ext cx="9144000" cy="382905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925" tIns="38963" rIns="77925" bIns="38963" anchor="ctr"/>
          <a:lstStyle/>
          <a:p>
            <a:pPr algn="ctr" defTabSz="814974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600">
              <a:solidFill>
                <a:prstClr val="white"/>
              </a:solidFill>
            </a:endParaRPr>
          </a:p>
        </p:txBody>
      </p:sp>
      <p:pic>
        <p:nvPicPr>
          <p:cNvPr id="8" name="Picture 2" descr="Z:\Projects\Текущие\Проектная\FNS_2012\_БРЭНДБУК\out\PPT\3_1_present-01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6" y="1191"/>
            <a:ext cx="9142534" cy="51411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3789410"/>
            <a:ext cx="5637010" cy="661589"/>
          </a:xfrm>
        </p:spPr>
        <p:txBody>
          <a:bodyPr>
            <a:normAutofit/>
          </a:bodyPr>
          <a:lstStyle>
            <a:lvl1pPr marL="0" indent="0" algn="l">
              <a:buNone/>
              <a:defRPr sz="1900">
                <a:solidFill>
                  <a:schemeClr val="tx2"/>
                </a:solidFill>
              </a:defRPr>
            </a:lvl1pPr>
            <a:lvl2pPr marL="3896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7792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1688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5585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9481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3377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7273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1170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2" y="2349218"/>
            <a:ext cx="7175351" cy="1344875"/>
          </a:xfrm>
          <a:effectLst/>
        </p:spPr>
        <p:txBody>
          <a:bodyPr/>
          <a:lstStyle>
            <a:lvl1pPr marL="545476" indent="-389626" algn="l">
              <a:defRPr sz="4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904A14-C0FC-4C7D-A110-F77B404FDEC3}" type="slidenum">
              <a:rPr lang="en-US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046098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Z:\Projects\Текущие\Проектная\FNS_2012\_БРЭНДБУК\out\PPT\3_1_present_A4-03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6" y="1191"/>
            <a:ext cx="9142534" cy="51423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9"/>
          <p:cNvSpPr txBox="1">
            <a:spLocks noChangeArrowheads="1"/>
          </p:cNvSpPr>
          <p:nvPr userDrawn="1"/>
        </p:nvSpPr>
        <p:spPr bwMode="auto">
          <a:xfrm>
            <a:off x="5927482" y="3845718"/>
            <a:ext cx="921726" cy="282179"/>
          </a:xfrm>
          <a:prstGeom prst="rect">
            <a:avLst/>
          </a:prstGeom>
          <a:noFill/>
          <a:ln>
            <a:noFill/>
          </a:ln>
          <a:extLst/>
        </p:spPr>
        <p:txBody>
          <a:bodyPr lIns="71546" tIns="35773" rIns="71546" bIns="35773"/>
          <a:lstStyle>
            <a:lvl1pPr eaLnBrk="0" hangingPunct="0">
              <a:defRPr sz="21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defTabSz="816073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ru-RU" smtClean="0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548640"/>
            <a:ext cx="6400800" cy="260604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C4C2B3-D613-48C4-8202-54FE33997A1E}" type="slidenum">
              <a:rPr lang="ru-RU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061298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/>
          <p:nvPr/>
        </p:nvSpPr>
        <p:spPr>
          <a:xfrm>
            <a:off x="0" y="2900190"/>
            <a:ext cx="9144000" cy="224331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925" tIns="38963" rIns="77925" bIns="38963" anchor="ctr"/>
          <a:lstStyle/>
          <a:p>
            <a:pPr algn="ctr" defTabSz="814974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600">
              <a:solidFill>
                <a:prstClr val="white"/>
              </a:solidFill>
            </a:endParaRPr>
          </a:p>
        </p:txBody>
      </p:sp>
      <p:sp>
        <p:nvSpPr>
          <p:cNvPr id="5" name="Rectangle 7"/>
          <p:cNvSpPr/>
          <p:nvPr/>
        </p:nvSpPr>
        <p:spPr>
          <a:xfrm>
            <a:off x="0" y="0"/>
            <a:ext cx="9144000" cy="290019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925" tIns="38963" rIns="77925" bIns="38963" anchor="ctr"/>
          <a:lstStyle/>
          <a:p>
            <a:pPr algn="ctr" defTabSz="814974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600" dirty="0">
              <a:solidFill>
                <a:prstClr val="white"/>
              </a:solidFill>
            </a:endParaRPr>
          </a:p>
        </p:txBody>
      </p:sp>
      <p:sp>
        <p:nvSpPr>
          <p:cNvPr id="6" name="Rectangle 8"/>
          <p:cNvSpPr/>
          <p:nvPr/>
        </p:nvSpPr>
        <p:spPr>
          <a:xfrm>
            <a:off x="0" y="1989535"/>
            <a:ext cx="9144000" cy="17145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925" tIns="38963" rIns="77925" bIns="38963" anchor="ctr"/>
          <a:lstStyle/>
          <a:p>
            <a:pPr algn="ctr" defTabSz="814974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600">
              <a:solidFill>
                <a:prstClr val="white"/>
              </a:solidFill>
            </a:endParaRPr>
          </a:p>
        </p:txBody>
      </p:sp>
      <p:sp>
        <p:nvSpPr>
          <p:cNvPr id="7" name="Oval 9"/>
          <p:cNvSpPr/>
          <p:nvPr/>
        </p:nvSpPr>
        <p:spPr>
          <a:xfrm>
            <a:off x="0" y="1200150"/>
            <a:ext cx="9144000" cy="382905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925" tIns="38963" rIns="77925" bIns="38963" anchor="ctr"/>
          <a:lstStyle/>
          <a:p>
            <a:pPr algn="ctr" defTabSz="814974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600">
              <a:solidFill>
                <a:prstClr val="white"/>
              </a:solidFill>
            </a:endParaRPr>
          </a:p>
        </p:txBody>
      </p:sp>
      <p:pic>
        <p:nvPicPr>
          <p:cNvPr id="8" name="Picture 2" descr="Z:\Projects\Текущие\Проектная\FNS_2012\_БРЭНДБУК\out\PPT\3_1_present_A4-03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2535" cy="51411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1629486"/>
            <a:ext cx="5966666" cy="1817510"/>
          </a:xfrm>
          <a:effectLst/>
        </p:spPr>
        <p:txBody>
          <a:bodyPr anchor="b"/>
          <a:lstStyle>
            <a:lvl1pPr algn="r">
              <a:defRPr sz="39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9" y="3455633"/>
            <a:ext cx="5970494" cy="626595"/>
          </a:xfrm>
        </p:spPr>
        <p:txBody>
          <a:bodyPr/>
          <a:lstStyle>
            <a:lvl1pPr marL="0" indent="0" algn="r">
              <a:buNone/>
              <a:defRPr sz="1700">
                <a:solidFill>
                  <a:schemeClr val="tx2"/>
                </a:solidFill>
              </a:defRPr>
            </a:lvl1pPr>
            <a:lvl2pPr marL="389626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77925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3pPr>
            <a:lvl4pPr marL="1168878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558503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948129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33775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727381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3117007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2F1179-C185-4551-828C-B97CA7735B14}" type="slidenum">
              <a:rPr lang="ru-RU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820333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Z:\Projects\Текущие\Проектная\FNS_2012\_БРЭНДБУК\out\PPT\3_1_present_A4-03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6" y="1191"/>
            <a:ext cx="9142534" cy="51423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548639"/>
            <a:ext cx="3346704" cy="260604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548640"/>
            <a:ext cx="3346704" cy="260604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223175-72FE-4C2E-AB9A-FBE123F4B290}" type="slidenum">
              <a:rPr lang="ru-RU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34668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548640"/>
            <a:ext cx="3346704" cy="47982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0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389626" indent="0">
              <a:buNone/>
              <a:defRPr sz="1700" b="1"/>
            </a:lvl2pPr>
            <a:lvl3pPr marL="779252" indent="0">
              <a:buNone/>
              <a:defRPr sz="1500" b="1"/>
            </a:lvl3pPr>
            <a:lvl4pPr marL="1168878" indent="0">
              <a:buNone/>
              <a:defRPr sz="1400" b="1"/>
            </a:lvl4pPr>
            <a:lvl5pPr marL="1558503" indent="0">
              <a:buNone/>
              <a:defRPr sz="1400" b="1"/>
            </a:lvl5pPr>
            <a:lvl6pPr marL="1948129" indent="0">
              <a:buNone/>
              <a:defRPr sz="1400" b="1"/>
            </a:lvl6pPr>
            <a:lvl7pPr marL="2337755" indent="0">
              <a:buNone/>
              <a:defRPr sz="1400" b="1"/>
            </a:lvl7pPr>
            <a:lvl8pPr marL="2727381" indent="0">
              <a:buNone/>
              <a:defRPr sz="1400" b="1"/>
            </a:lvl8pPr>
            <a:lvl9pPr marL="3117007" indent="0">
              <a:buNone/>
              <a:defRPr sz="14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050245"/>
            <a:ext cx="3346704" cy="2057400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5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548640"/>
            <a:ext cx="3346704" cy="47982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0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389626" indent="0">
              <a:buNone/>
              <a:defRPr sz="1700" b="1"/>
            </a:lvl2pPr>
            <a:lvl3pPr marL="779252" indent="0">
              <a:buNone/>
              <a:defRPr sz="1500" b="1"/>
            </a:lvl3pPr>
            <a:lvl4pPr marL="1168878" indent="0">
              <a:buNone/>
              <a:defRPr sz="1400" b="1"/>
            </a:lvl4pPr>
            <a:lvl5pPr marL="1558503" indent="0">
              <a:buNone/>
              <a:defRPr sz="1400" b="1"/>
            </a:lvl5pPr>
            <a:lvl6pPr marL="1948129" indent="0">
              <a:buNone/>
              <a:defRPr sz="1400" b="1"/>
            </a:lvl6pPr>
            <a:lvl7pPr marL="2337755" indent="0">
              <a:buNone/>
              <a:defRPr sz="1400" b="1"/>
            </a:lvl7pPr>
            <a:lvl8pPr marL="2727381" indent="0">
              <a:buNone/>
              <a:defRPr sz="1400" b="1"/>
            </a:lvl8pPr>
            <a:lvl9pPr marL="3117007" indent="0">
              <a:buNone/>
              <a:defRPr sz="14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049274"/>
            <a:ext cx="3346704" cy="2057400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5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64E8A8-15CD-4090-B9C9-96B037DA43FF}" type="slidenum">
              <a:rPr lang="ru-RU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89167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 userDrawn="1"/>
        </p:nvSpPr>
        <p:spPr>
          <a:xfrm>
            <a:off x="8294688" y="4769469"/>
            <a:ext cx="850900" cy="27431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bg2"/>
              </a:solidFill>
            </a:endParaRPr>
          </a:p>
        </p:txBody>
      </p:sp>
      <p:pic>
        <p:nvPicPr>
          <p:cNvPr id="7" name="Picture 2" descr="Z:\Projects\Текущие\Проектная\FNS_2012\_БРЭНДБУК\out\PPT\3_1_present_16.9-01.png"/>
          <p:cNvPicPr>
            <a:picLocks noChangeAspect="1" noChangeArrowheads="1"/>
          </p:cNvPicPr>
          <p:nvPr userDrawn="1"/>
        </p:nvPicPr>
        <p:blipFill rotWithShape="1">
          <a:blip r:embed="rId2" cstate="print"/>
          <a:srcRect b="87577"/>
          <a:stretch/>
        </p:blipFill>
        <p:spPr bwMode="auto">
          <a:xfrm>
            <a:off x="0" y="-20537"/>
            <a:ext cx="9144000" cy="774917"/>
          </a:xfrm>
          <a:prstGeom prst="rect">
            <a:avLst/>
          </a:prstGeom>
          <a:noFill/>
        </p:spPr>
      </p:pic>
      <p:sp>
        <p:nvSpPr>
          <p:cNvPr id="10" name="Прямоугольник 9"/>
          <p:cNvSpPr/>
          <p:nvPr userDrawn="1"/>
        </p:nvSpPr>
        <p:spPr>
          <a:xfrm>
            <a:off x="8224838" y="4769469"/>
            <a:ext cx="342641" cy="274318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bg2"/>
              </a:solidFill>
            </a:endParaRPr>
          </a:p>
        </p:txBody>
      </p:sp>
      <p:sp>
        <p:nvSpPr>
          <p:cNvPr id="8" name="Номер слайда 6"/>
          <p:cNvSpPr txBox="1">
            <a:spLocks/>
          </p:cNvSpPr>
          <p:nvPr userDrawn="1"/>
        </p:nvSpPr>
        <p:spPr>
          <a:xfrm>
            <a:off x="8175622" y="4771802"/>
            <a:ext cx="442664" cy="2606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/>
            <a:fld id="{E20E89E6-FE54-4E13-859C-1FA908D70D39}" type="slidenum">
              <a:rPr lang="ru-RU" b="0" smtClean="0">
                <a:solidFill>
                  <a:schemeClr val="bg1"/>
                </a:solidFill>
              </a:rPr>
              <a:pPr marL="0" indent="0" algn="ctr"/>
              <a:t>‹#›</a:t>
            </a:fld>
            <a:endParaRPr lang="ru-RU" b="0" dirty="0">
              <a:solidFill>
                <a:schemeClr val="bg1"/>
              </a:solidFill>
            </a:endParaRPr>
          </a:p>
        </p:txBody>
      </p:sp>
      <p:sp>
        <p:nvSpPr>
          <p:cNvPr id="19" name="Текст 18"/>
          <p:cNvSpPr>
            <a:spLocks noGrp="1"/>
          </p:cNvSpPr>
          <p:nvPr>
            <p:ph type="body" sz="quarter" idx="14" hasCustomPrompt="1"/>
          </p:nvPr>
        </p:nvSpPr>
        <p:spPr>
          <a:xfrm>
            <a:off x="468314" y="-20538"/>
            <a:ext cx="8200198" cy="774917"/>
          </a:xfrm>
        </p:spPr>
        <p:txBody>
          <a:bodyPr anchor="ctr">
            <a:noAutofit/>
          </a:bodyPr>
          <a:lstStyle>
            <a:lvl1pPr marL="0" indent="0">
              <a:buNone/>
              <a:defRPr sz="24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/>
              <a:t>В ЗАГОЛОВКЕ УКАЖИТЕ ОСНОВНУЮ МЫСЛЬ СЛАЙДА</a:t>
            </a:r>
          </a:p>
        </p:txBody>
      </p:sp>
      <p:sp>
        <p:nvSpPr>
          <p:cNvPr id="11" name="Текст 3"/>
          <p:cNvSpPr>
            <a:spLocks noGrp="1"/>
          </p:cNvSpPr>
          <p:nvPr>
            <p:ph type="body" sz="quarter" idx="13" hasCustomPrompt="1"/>
          </p:nvPr>
        </p:nvSpPr>
        <p:spPr>
          <a:xfrm>
            <a:off x="466725" y="915988"/>
            <a:ext cx="3745235" cy="3743325"/>
          </a:xfrm>
        </p:spPr>
        <p:txBody>
          <a:bodyPr>
            <a:normAutofit/>
          </a:bodyPr>
          <a:lstStyle>
            <a:lvl1pPr marL="0" indent="0">
              <a:buNone/>
              <a:defRPr sz="1400" baseline="0"/>
            </a:lvl1pPr>
          </a:lstStyle>
          <a:p>
            <a:pPr lvl="0"/>
            <a:r>
              <a:rPr lang="ru-RU" dirty="0"/>
              <a:t>ЗДЕСЬ ВЫ МОЖЕТЕ РАССКАЗАТЬ </a:t>
            </a:r>
            <a:br>
              <a:rPr lang="ru-RU" dirty="0"/>
            </a:br>
            <a:r>
              <a:rPr lang="ru-RU" dirty="0"/>
              <a:t>О ПРЕИМУЩЕСТВАХ</a:t>
            </a:r>
          </a:p>
        </p:txBody>
      </p:sp>
      <p:sp>
        <p:nvSpPr>
          <p:cNvPr id="12" name="Текст 3"/>
          <p:cNvSpPr>
            <a:spLocks noGrp="1"/>
          </p:cNvSpPr>
          <p:nvPr>
            <p:ph type="body" sz="quarter" idx="15" hasCustomPrompt="1"/>
          </p:nvPr>
        </p:nvSpPr>
        <p:spPr>
          <a:xfrm>
            <a:off x="4930453" y="915988"/>
            <a:ext cx="3745235" cy="3743325"/>
          </a:xfrm>
        </p:spPr>
        <p:txBody>
          <a:bodyPr>
            <a:normAutofit/>
          </a:bodyPr>
          <a:lstStyle>
            <a:lvl1pPr marL="0" indent="0">
              <a:buNone/>
              <a:defRPr sz="1400" baseline="0"/>
            </a:lvl1pPr>
          </a:lstStyle>
          <a:p>
            <a:pPr lvl="0"/>
            <a:r>
              <a:rPr lang="ru-RU" dirty="0"/>
              <a:t>А ЗДЕСЬ ПОГОВОРИТЬ О НЕДОСТАТКАХ</a:t>
            </a:r>
          </a:p>
        </p:txBody>
      </p:sp>
      <p:cxnSp>
        <p:nvCxnSpPr>
          <p:cNvPr id="13" name="Прямая соединительная линия 12"/>
          <p:cNvCxnSpPr/>
          <p:nvPr userDrawn="1"/>
        </p:nvCxnSpPr>
        <p:spPr>
          <a:xfrm>
            <a:off x="4562475" y="1131590"/>
            <a:ext cx="0" cy="3384376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29411553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Z:\Projects\Текущие\Проектная\FNS_2012\_БРЭНДБУК\out\PPT\3_1_present_A4-03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6" y="1191"/>
            <a:ext cx="9142534" cy="51423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05DA08-3D07-41F4-BF8C-4C5F6CC69590}" type="slidenum">
              <a:rPr lang="ru-RU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591469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CA3C50-50FB-4122-9AC6-839529860D11}" type="slidenum">
              <a:rPr lang="ru-RU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661706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1657351"/>
            <a:ext cx="3636085" cy="943870"/>
          </a:xfrm>
          <a:effectLst/>
        </p:spPr>
        <p:txBody>
          <a:bodyPr anchor="b"/>
          <a:lstStyle>
            <a:lvl1pPr marL="194813" indent="-194813" algn="l">
              <a:defRPr sz="24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6" y="548640"/>
            <a:ext cx="4017085" cy="3671048"/>
          </a:xfrm>
        </p:spPr>
        <p:txBody>
          <a:bodyPr anchor="ctr"/>
          <a:lstStyle>
            <a:lvl1pPr>
              <a:defRPr sz="1900"/>
            </a:lvl1pPr>
            <a:lvl2pPr>
              <a:defRPr sz="1700"/>
            </a:lvl2pPr>
            <a:lvl3pPr>
              <a:defRPr sz="1500"/>
            </a:lvl3pPr>
            <a:lvl4pPr>
              <a:defRPr sz="1400"/>
            </a:lvl4pPr>
            <a:lvl5pPr>
              <a:defRPr sz="12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2623351"/>
            <a:ext cx="3388660" cy="1604639"/>
          </a:xfrm>
        </p:spPr>
        <p:txBody>
          <a:bodyPr/>
          <a:lstStyle>
            <a:lvl1pPr marL="0" indent="0">
              <a:buNone/>
              <a:defRPr sz="1200"/>
            </a:lvl1pPr>
            <a:lvl2pPr marL="389626" indent="0">
              <a:buNone/>
              <a:defRPr sz="1000"/>
            </a:lvl2pPr>
            <a:lvl3pPr marL="779252" indent="0">
              <a:buNone/>
              <a:defRPr sz="900"/>
            </a:lvl3pPr>
            <a:lvl4pPr marL="1168878" indent="0">
              <a:buNone/>
              <a:defRPr sz="800"/>
            </a:lvl4pPr>
            <a:lvl5pPr marL="1558503" indent="0">
              <a:buNone/>
              <a:defRPr sz="800"/>
            </a:lvl5pPr>
            <a:lvl6pPr marL="1948129" indent="0">
              <a:buNone/>
              <a:defRPr sz="800"/>
            </a:lvl6pPr>
            <a:lvl7pPr marL="2337755" indent="0">
              <a:buNone/>
              <a:defRPr sz="800"/>
            </a:lvl7pPr>
            <a:lvl8pPr marL="2727381" indent="0">
              <a:buNone/>
              <a:defRPr sz="800"/>
            </a:lvl8pPr>
            <a:lvl9pPr marL="3117007" indent="0">
              <a:buNone/>
              <a:defRPr sz="8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485B56-0CB0-4024-BF6E-74A17A432A40}" type="slidenum">
              <a:rPr lang="ru-RU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1710006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/>
          <p:nvPr/>
        </p:nvSpPr>
        <p:spPr>
          <a:xfrm>
            <a:off x="0" y="2900190"/>
            <a:ext cx="9144000" cy="224331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925" tIns="38963" rIns="77925" bIns="38963" anchor="ctr"/>
          <a:lstStyle/>
          <a:p>
            <a:pPr algn="ctr" defTabSz="814974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600">
              <a:solidFill>
                <a:prstClr val="white"/>
              </a:solidFill>
            </a:endParaRPr>
          </a:p>
        </p:txBody>
      </p:sp>
      <p:sp>
        <p:nvSpPr>
          <p:cNvPr id="6" name="Rectangle 8"/>
          <p:cNvSpPr/>
          <p:nvPr/>
        </p:nvSpPr>
        <p:spPr>
          <a:xfrm>
            <a:off x="0" y="0"/>
            <a:ext cx="9144000" cy="290019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925" tIns="38963" rIns="77925" bIns="38963" anchor="ctr"/>
          <a:lstStyle/>
          <a:p>
            <a:pPr algn="ctr" defTabSz="814974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600" dirty="0">
              <a:solidFill>
                <a:prstClr val="white"/>
              </a:solidFill>
            </a:endParaRPr>
          </a:p>
        </p:txBody>
      </p:sp>
      <p:sp>
        <p:nvSpPr>
          <p:cNvPr id="7" name="Rectangle 9"/>
          <p:cNvSpPr/>
          <p:nvPr/>
        </p:nvSpPr>
        <p:spPr>
          <a:xfrm>
            <a:off x="0" y="1989535"/>
            <a:ext cx="9144000" cy="17145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925" tIns="38963" rIns="77925" bIns="38963" anchor="ctr"/>
          <a:lstStyle/>
          <a:p>
            <a:pPr algn="ctr" defTabSz="814974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600">
              <a:solidFill>
                <a:prstClr val="white"/>
              </a:solidFill>
            </a:endParaRPr>
          </a:p>
        </p:txBody>
      </p:sp>
      <p:sp>
        <p:nvSpPr>
          <p:cNvPr id="8" name="Oval 10"/>
          <p:cNvSpPr/>
          <p:nvPr/>
        </p:nvSpPr>
        <p:spPr>
          <a:xfrm>
            <a:off x="0" y="1200150"/>
            <a:ext cx="9144000" cy="382905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925" tIns="38963" rIns="77925" bIns="38963" anchor="ctr"/>
          <a:lstStyle/>
          <a:p>
            <a:pPr algn="ctr" defTabSz="814974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600">
              <a:solidFill>
                <a:prstClr val="white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857250"/>
            <a:ext cx="4114800" cy="2345855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 rtlCol="0">
            <a:normAutofit/>
            <a:flatTx/>
          </a:bodyPr>
          <a:lstStyle>
            <a:lvl1pPr marL="0" indent="0" algn="ctr">
              <a:buNone/>
              <a:defRPr sz="1700"/>
            </a:lvl1pPr>
            <a:lvl2pPr marL="389626" indent="0">
              <a:buNone/>
              <a:defRPr sz="2400"/>
            </a:lvl2pPr>
            <a:lvl3pPr marL="779252" indent="0">
              <a:buNone/>
              <a:defRPr sz="2000"/>
            </a:lvl3pPr>
            <a:lvl4pPr marL="1168878" indent="0">
              <a:buNone/>
              <a:defRPr sz="1700"/>
            </a:lvl4pPr>
            <a:lvl5pPr marL="1558503" indent="0">
              <a:buNone/>
              <a:defRPr sz="1700"/>
            </a:lvl5pPr>
            <a:lvl6pPr marL="1948129" indent="0">
              <a:buNone/>
              <a:defRPr sz="1700"/>
            </a:lvl6pPr>
            <a:lvl7pPr marL="2337755" indent="0">
              <a:buNone/>
              <a:defRPr sz="1700"/>
            </a:lvl7pPr>
            <a:lvl8pPr marL="2727381" indent="0">
              <a:buNone/>
              <a:defRPr sz="1700"/>
            </a:lvl8pPr>
            <a:lvl9pPr marL="3117007" indent="0">
              <a:buNone/>
              <a:defRPr sz="17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757865"/>
            <a:ext cx="3694114" cy="1622265"/>
          </a:xfrm>
        </p:spPr>
        <p:txBody>
          <a:bodyPr anchor="b"/>
          <a:lstStyle>
            <a:lvl1pPr marL="155850" indent="-155850">
              <a:buFont typeface="Georgia" pitchFamily="18" charset="0"/>
              <a:buChar char="*"/>
              <a:defRPr sz="1400"/>
            </a:lvl1pPr>
            <a:lvl2pPr marL="389626" indent="0">
              <a:buNone/>
              <a:defRPr sz="1000"/>
            </a:lvl2pPr>
            <a:lvl3pPr marL="779252" indent="0">
              <a:buNone/>
              <a:defRPr sz="900"/>
            </a:lvl3pPr>
            <a:lvl4pPr marL="1168878" indent="0">
              <a:buNone/>
              <a:defRPr sz="800"/>
            </a:lvl4pPr>
            <a:lvl5pPr marL="1558503" indent="0">
              <a:buNone/>
              <a:defRPr sz="800"/>
            </a:lvl5pPr>
            <a:lvl6pPr marL="1948129" indent="0">
              <a:buNone/>
              <a:defRPr sz="800"/>
            </a:lvl6pPr>
            <a:lvl7pPr marL="2337755" indent="0">
              <a:buNone/>
              <a:defRPr sz="800"/>
            </a:lvl7pPr>
            <a:lvl8pPr marL="2727381" indent="0">
              <a:buNone/>
              <a:defRPr sz="800"/>
            </a:lvl8pPr>
            <a:lvl9pPr marL="3117007" indent="0">
              <a:buNone/>
              <a:defRPr sz="8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3348316"/>
            <a:ext cx="6383538" cy="857250"/>
          </a:xfrm>
        </p:spPr>
        <p:txBody>
          <a:bodyPr anchor="b"/>
          <a:lstStyle>
            <a:lvl1pPr algn="l">
              <a:defRPr sz="39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66EC04-ADDD-4E5E-821A-2BDEC53C47DB}" type="slidenum">
              <a:rPr lang="ru-RU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360291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548639"/>
            <a:ext cx="6400800" cy="260604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9ECA1F-726E-4752-B513-4AEF94247735}" type="slidenum">
              <a:rPr lang="ru-RU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3132115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282389"/>
            <a:ext cx="2057400" cy="3928754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4" y="548640"/>
            <a:ext cx="4829287" cy="367104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85CFEE-D4BD-4524-92CF-2BB1EBE4680E}" type="slidenum">
              <a:rPr lang="ru-RU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0946235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Z:\Projects\Текущие\Проектная\FNS_2012\_БРЭНДБУК\out\PPT\3_1_present_A4-03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6" y="1191"/>
            <a:ext cx="9142534" cy="51423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9"/>
          <p:cNvSpPr txBox="1">
            <a:spLocks noChangeArrowheads="1"/>
          </p:cNvSpPr>
          <p:nvPr userDrawn="1"/>
        </p:nvSpPr>
        <p:spPr bwMode="auto">
          <a:xfrm>
            <a:off x="5927482" y="3845718"/>
            <a:ext cx="921726" cy="282179"/>
          </a:xfrm>
          <a:prstGeom prst="rect">
            <a:avLst/>
          </a:prstGeom>
          <a:noFill/>
          <a:ln>
            <a:noFill/>
          </a:ln>
          <a:extLst/>
        </p:spPr>
        <p:txBody>
          <a:bodyPr lIns="71546" tIns="35773" rIns="71546" bIns="35773"/>
          <a:lstStyle>
            <a:lvl1pPr eaLnBrk="0" hangingPunct="0">
              <a:defRPr sz="21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defTabSz="816073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ru-RU" smtClean="0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22637" y="1205154"/>
            <a:ext cx="7320689" cy="3621940"/>
          </a:xfrm>
        </p:spPr>
        <p:txBody>
          <a:bodyPr/>
          <a:lstStyle>
            <a:lvl1pPr marL="284446" indent="0">
              <a:buFontTx/>
              <a:buNone/>
              <a:defRPr b="1">
                <a:latin typeface="+mj-lt"/>
              </a:defRPr>
            </a:lvl1pPr>
            <a:lvl2pPr marL="281961" indent="2485">
              <a:defRPr>
                <a:latin typeface="+mj-lt"/>
              </a:defRPr>
            </a:lvl2pPr>
            <a:lvl3pPr marL="491879" indent="-203707">
              <a:tabLst/>
              <a:defRPr>
                <a:latin typeface="+mj-lt"/>
              </a:defRPr>
            </a:lvl3pPr>
            <a:lvl4pPr marL="0" indent="281961">
              <a:lnSpc>
                <a:spcPts val="1409"/>
              </a:lnSpc>
              <a:spcBef>
                <a:spcPts val="313"/>
              </a:spcBef>
              <a:defRPr>
                <a:latin typeface="+mj-lt"/>
              </a:defRPr>
            </a:lvl4pPr>
            <a:lvl5pPr>
              <a:lnSpc>
                <a:spcPts val="1409"/>
              </a:lnSpc>
              <a:spcBef>
                <a:spcPts val="313"/>
              </a:spcBef>
              <a:buNone/>
              <a:defRPr>
                <a:latin typeface="+mj-lt"/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822635" y="375803"/>
            <a:ext cx="7337191" cy="829352"/>
          </a:xfrm>
        </p:spPr>
        <p:txBody>
          <a:bodyPr/>
          <a:lstStyle>
            <a:lvl1pPr marL="0" marR="0" indent="0" defTabSz="81612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 sz="4300"/>
            </a:lvl1pPr>
          </a:lstStyle>
          <a:p>
            <a:pPr lvl="0"/>
            <a:r>
              <a:rPr lang="en-US" noProof="0" dirty="0" smtClean="0"/>
              <a:t>Образец заголовка</a:t>
            </a:r>
            <a:endParaRPr lang="ru-RU" noProof="0" dirty="0" smtClean="0"/>
          </a:p>
        </p:txBody>
      </p:sp>
      <p:sp>
        <p:nvSpPr>
          <p:cNvPr id="6" name="Номер слайда 1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10BFA4-3CFB-4043-A371-113646C60796}" type="slidenum">
              <a:rPr lang="ru-RU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6401755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Z:\Projects\Текущие\Проектная\FNS_2012\_БРЭНДБУК\out\PPT\3_1_present_A4-04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2535" cy="51423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22637" y="1205154"/>
            <a:ext cx="7320689" cy="3621940"/>
          </a:xfrm>
        </p:spPr>
        <p:txBody>
          <a:bodyPr/>
          <a:lstStyle>
            <a:lvl1pPr marL="284446" indent="0">
              <a:buFontTx/>
              <a:buNone/>
              <a:defRPr b="1">
                <a:latin typeface="+mj-lt"/>
              </a:defRPr>
            </a:lvl1pPr>
            <a:lvl2pPr marL="284446" indent="0">
              <a:defRPr>
                <a:latin typeface="+mj-lt"/>
              </a:defRPr>
            </a:lvl2pPr>
            <a:lvl3pPr marL="491879" indent="-203707">
              <a:defRPr>
                <a:latin typeface="+mj-lt"/>
              </a:defRPr>
            </a:lvl3pPr>
            <a:lvl4pPr marL="0" indent="281961">
              <a:defRPr>
                <a:latin typeface="+mj-lt"/>
              </a:defRPr>
            </a:lvl4pPr>
            <a:lvl5pPr marL="1122876" indent="0">
              <a:buNone/>
              <a:defRPr>
                <a:latin typeface="+mj-lt"/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821927" y="375803"/>
            <a:ext cx="7337901" cy="829352"/>
          </a:xfrm>
        </p:spPr>
        <p:txBody>
          <a:bodyPr/>
          <a:lstStyle>
            <a:lvl1pPr marL="0" marR="0" indent="0" defTabSz="81612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 sz="4300"/>
            </a:lvl1pPr>
          </a:lstStyle>
          <a:p>
            <a:pPr lvl="0"/>
            <a:r>
              <a:rPr lang="en-US" noProof="0" dirty="0" smtClean="0"/>
              <a:t>Образец заголовка</a:t>
            </a:r>
            <a:endParaRPr lang="ru-RU" noProof="0" dirty="0" smtClean="0"/>
          </a:p>
        </p:txBody>
      </p:sp>
      <p:sp>
        <p:nvSpPr>
          <p:cNvPr id="5" name="Номер слайда 19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5737A3-7810-4F1B-A157-16D3080617BC}" type="slidenum">
              <a:rPr lang="ru-RU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46370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+ картинк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Текст 12"/>
          <p:cNvSpPr>
            <a:spLocks noGrp="1"/>
          </p:cNvSpPr>
          <p:nvPr>
            <p:ph type="body" sz="quarter" idx="15" hasCustomPrompt="1"/>
          </p:nvPr>
        </p:nvSpPr>
        <p:spPr>
          <a:xfrm>
            <a:off x="468313" y="925513"/>
            <a:ext cx="8351837" cy="3744912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</a:lstStyle>
          <a:p>
            <a:pPr lvl="0"/>
            <a:r>
              <a:rPr lang="ru-RU" dirty="0"/>
              <a:t>ДОБАВЬТЕ НА СЛАЙД КАРТИНКУ, ГРАФИК, ДИАГРАММУ...</a:t>
            </a:r>
          </a:p>
        </p:txBody>
      </p:sp>
      <p:pic>
        <p:nvPicPr>
          <p:cNvPr id="5" name="Picture 2" descr="Z:\Projects\Текущие\Проектная\FNS_2012\_БРЭНДБУК\out\PPT\3_1_present_16.9-01.png"/>
          <p:cNvPicPr>
            <a:picLocks noChangeAspect="1" noChangeArrowheads="1"/>
          </p:cNvPicPr>
          <p:nvPr userDrawn="1"/>
        </p:nvPicPr>
        <p:blipFill rotWithShape="1">
          <a:blip r:embed="rId2" cstate="print"/>
          <a:srcRect b="87577"/>
          <a:stretch/>
        </p:blipFill>
        <p:spPr bwMode="auto">
          <a:xfrm>
            <a:off x="0" y="-20537"/>
            <a:ext cx="9144000" cy="774917"/>
          </a:xfrm>
          <a:prstGeom prst="rect">
            <a:avLst/>
          </a:prstGeom>
          <a:noFill/>
        </p:spPr>
      </p:pic>
      <p:sp>
        <p:nvSpPr>
          <p:cNvPr id="6" name="Текст 18"/>
          <p:cNvSpPr>
            <a:spLocks noGrp="1"/>
          </p:cNvSpPr>
          <p:nvPr>
            <p:ph type="body" sz="quarter" idx="14" hasCustomPrompt="1"/>
          </p:nvPr>
        </p:nvSpPr>
        <p:spPr>
          <a:xfrm>
            <a:off x="468314" y="-20538"/>
            <a:ext cx="8200198" cy="774917"/>
          </a:xfrm>
        </p:spPr>
        <p:txBody>
          <a:bodyPr anchor="ctr">
            <a:noAutofit/>
          </a:bodyPr>
          <a:lstStyle>
            <a:lvl1pPr marL="0" indent="0">
              <a:buNone/>
              <a:defRPr sz="2400" baseline="0"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ЧТОБЫ ДОНЕСТИ МЫСЛЬ МОЖНО ЕЕ ВИЗУАЛИЗИРОВАТЬ </a:t>
            </a:r>
          </a:p>
        </p:txBody>
      </p:sp>
      <p:sp>
        <p:nvSpPr>
          <p:cNvPr id="7" name="Прямоугольник 6"/>
          <p:cNvSpPr/>
          <p:nvPr userDrawn="1"/>
        </p:nvSpPr>
        <p:spPr>
          <a:xfrm>
            <a:off x="8294688" y="4769469"/>
            <a:ext cx="850900" cy="27431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bg2"/>
              </a:solidFill>
            </a:endParaRPr>
          </a:p>
        </p:txBody>
      </p:sp>
      <p:sp>
        <p:nvSpPr>
          <p:cNvPr id="10" name="Прямоугольник 9"/>
          <p:cNvSpPr/>
          <p:nvPr userDrawn="1"/>
        </p:nvSpPr>
        <p:spPr>
          <a:xfrm>
            <a:off x="8224838" y="4769469"/>
            <a:ext cx="342641" cy="274318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bg2"/>
              </a:solidFill>
            </a:endParaRPr>
          </a:p>
        </p:txBody>
      </p:sp>
      <p:sp>
        <p:nvSpPr>
          <p:cNvPr id="11" name="Номер слайда 6"/>
          <p:cNvSpPr txBox="1">
            <a:spLocks/>
          </p:cNvSpPr>
          <p:nvPr userDrawn="1"/>
        </p:nvSpPr>
        <p:spPr>
          <a:xfrm>
            <a:off x="8175622" y="4771802"/>
            <a:ext cx="442664" cy="2606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/>
            <a:fld id="{E20E89E6-FE54-4E13-859C-1FA908D70D39}" type="slidenum">
              <a:rPr lang="ru-RU" b="0" smtClean="0">
                <a:solidFill>
                  <a:schemeClr val="bg1"/>
                </a:solidFill>
              </a:rPr>
              <a:pPr marL="0" indent="0" algn="ctr"/>
              <a:t>‹#›</a:t>
            </a:fld>
            <a:endParaRPr lang="ru-RU" b="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8219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 userDrawn="1"/>
        </p:nvSpPr>
        <p:spPr>
          <a:xfrm>
            <a:off x="8294688" y="4769469"/>
            <a:ext cx="850900" cy="27431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bg2"/>
              </a:solidFill>
            </a:endParaRPr>
          </a:p>
        </p:txBody>
      </p:sp>
      <p:sp>
        <p:nvSpPr>
          <p:cNvPr id="10" name="Прямоугольник 9"/>
          <p:cNvSpPr/>
          <p:nvPr userDrawn="1"/>
        </p:nvSpPr>
        <p:spPr>
          <a:xfrm>
            <a:off x="8224838" y="4769469"/>
            <a:ext cx="342641" cy="274318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bg2"/>
              </a:solidFill>
            </a:endParaRPr>
          </a:p>
        </p:txBody>
      </p:sp>
      <p:sp>
        <p:nvSpPr>
          <p:cNvPr id="8" name="Номер слайда 6"/>
          <p:cNvSpPr txBox="1">
            <a:spLocks/>
          </p:cNvSpPr>
          <p:nvPr userDrawn="1"/>
        </p:nvSpPr>
        <p:spPr>
          <a:xfrm>
            <a:off x="8175622" y="4771802"/>
            <a:ext cx="442664" cy="2606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/>
            <a:fld id="{E20E89E6-FE54-4E13-859C-1FA908D70D39}" type="slidenum">
              <a:rPr lang="ru-RU" b="0" smtClean="0">
                <a:solidFill>
                  <a:schemeClr val="bg1"/>
                </a:solidFill>
              </a:rPr>
              <a:pPr marL="0" indent="0" algn="ctr"/>
              <a:t>‹#›</a:t>
            </a:fld>
            <a:endParaRPr lang="ru-RU" b="0" dirty="0">
              <a:solidFill>
                <a:schemeClr val="bg1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0" hasCustomPrompt="1"/>
          </p:nvPr>
        </p:nvSpPr>
        <p:spPr>
          <a:xfrm>
            <a:off x="323850" y="339503"/>
            <a:ext cx="8351838" cy="431981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400"/>
            </a:lvl1pPr>
          </a:lstStyle>
          <a:p>
            <a:pPr lvl="0"/>
            <a:r>
              <a:rPr lang="ru-RU" dirty="0"/>
              <a:t>ЭТО ПУСТОЙ СЛАЙД </a:t>
            </a:r>
            <a:br>
              <a:rPr lang="ru-RU" dirty="0"/>
            </a:br>
            <a:r>
              <a:rPr lang="ru-RU" dirty="0"/>
              <a:t>ОН НЕОБХОДИМ ДЛЯ СОЗДАНИЯ НЕСТАНДАРТНЫХ СЛАЙДОВ </a:t>
            </a:r>
            <a:br>
              <a:rPr lang="ru-RU" dirty="0"/>
            </a:br>
            <a:r>
              <a:rPr lang="ru-RU" dirty="0"/>
              <a:t>НАПРИМЕР ДЛЯ СОЗДАНИЯ СЛАЙДА С КАРТИНКОЙ ИЛИ СХЕМОЙ (ИНОГДА, ЧТОБЫ ДОНЕСТИ МЫСЛЬ ДОСТАТОЧНО ЕЁ ЛИШЬ ВИЗУАЛИЗИРОВАТЬ)</a:t>
            </a:r>
          </a:p>
        </p:txBody>
      </p:sp>
    </p:spTree>
    <p:extLst>
      <p:ext uri="{BB962C8B-B14F-4D97-AF65-F5344CB8AC3E}">
        <p14:creationId xmlns:p14="http://schemas.microsoft.com/office/powerpoint/2010/main" val="23747955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ключите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Z:\Projects\Текущие\Проектная\FNS_2012\_БРЭНДБУК\out\PPT\3_1_present_16.9-01.png"/>
          <p:cNvPicPr>
            <a:picLocks noChangeAspect="1" noChangeArrowheads="1"/>
          </p:cNvPicPr>
          <p:nvPr userDrawn="1"/>
        </p:nvPicPr>
        <p:blipFill>
          <a:blip r:embed="rId2" cstate="print"/>
          <a:stretch>
            <a:fillRect/>
          </a:stretch>
        </p:blipFill>
        <p:spPr bwMode="auto">
          <a:xfrm>
            <a:off x="0" y="1168"/>
            <a:ext cx="9144000" cy="5142895"/>
          </a:xfrm>
          <a:prstGeom prst="rect">
            <a:avLst/>
          </a:prstGeom>
          <a:noFill/>
        </p:spPr>
      </p:pic>
      <p:pic>
        <p:nvPicPr>
          <p:cNvPr id="8" name="Picture 2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4" y="628650"/>
            <a:ext cx="676275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Текст 9"/>
          <p:cNvSpPr>
            <a:spLocks noGrp="1"/>
          </p:cNvSpPr>
          <p:nvPr>
            <p:ph type="body" sz="quarter" idx="10" hasCustomPrompt="1"/>
          </p:nvPr>
        </p:nvSpPr>
        <p:spPr>
          <a:xfrm>
            <a:off x="459924" y="2967673"/>
            <a:ext cx="8211636" cy="914400"/>
          </a:xfrm>
        </p:spPr>
        <p:txBody>
          <a:bodyPr anchor="ctr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/>
              <a:t>О ЧЕМ ВЫ РАССКАЖЕТЕ СЕГОДНЯ? </a:t>
            </a:r>
          </a:p>
        </p:txBody>
      </p:sp>
    </p:spTree>
    <p:extLst>
      <p:ext uri="{BB962C8B-B14F-4D97-AF65-F5344CB8AC3E}">
        <p14:creationId xmlns:p14="http://schemas.microsoft.com/office/powerpoint/2010/main" val="17106687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Z:\Projects\Текущие\Проектная\FNS_2012\_БРЭНДБУК\out\PPT\3_1_present_A4-03.pn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1368" y="1436"/>
            <a:ext cx="9142643" cy="514171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635" y="375801"/>
            <a:ext cx="7864166" cy="829353"/>
          </a:xfrm>
        </p:spPr>
        <p:txBody>
          <a:bodyPr/>
          <a:lstStyle>
            <a:lvl1pPr algn="l">
              <a:defRPr/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11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2" name="Номер слайда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954F463-B31C-4AEE-9AF8-CD5F70BF198E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13" name="Нижний колонтитул 1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60847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Z:\Projects\Текущие\Проектная\FNS_2012\_БРЭНДБУК\out\PPT\3_1_present-01.jpg"/>
          <p:cNvPicPr>
            <a:picLocks noChangeAspect="1" noChangeArrowheads="1"/>
          </p:cNvPicPr>
          <p:nvPr userDrawn="1"/>
        </p:nvPicPr>
        <p:blipFill>
          <a:blip r:embed="rId2" cstate="print"/>
          <a:stretch>
            <a:fillRect/>
          </a:stretch>
        </p:blipFill>
        <p:spPr bwMode="auto">
          <a:xfrm>
            <a:off x="1359" y="1071"/>
            <a:ext cx="9142642" cy="514171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685800" y="2522777"/>
            <a:ext cx="7772400" cy="1102519"/>
          </a:xfrm>
        </p:spPr>
        <p:txBody>
          <a:bodyPr>
            <a:normAutofit/>
          </a:bodyPr>
          <a:lstStyle>
            <a:lvl1pPr>
              <a:defRPr sz="4500" b="1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ru-RU" dirty="0"/>
              <a:t>НАЗВАНИЕ ПРЕЗЕНТАЦИИ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371600" y="3649376"/>
            <a:ext cx="6400800" cy="1314450"/>
          </a:xfrm>
        </p:spPr>
        <p:txBody>
          <a:bodyPr>
            <a:normAutofit/>
          </a:bodyPr>
          <a:lstStyle>
            <a:lvl1pPr marL="0" indent="0" algn="ctr">
              <a:buNone/>
              <a:defRPr sz="2500" b="0">
                <a:solidFill>
                  <a:schemeClr val="bg1"/>
                </a:solidFill>
                <a:latin typeface="+mj-lt"/>
              </a:defRPr>
            </a:lvl1pPr>
            <a:lvl2pPr marL="4081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162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22441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6325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0406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4488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8569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26510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/>
              <a:t>22.12.2012</a:t>
            </a:r>
          </a:p>
        </p:txBody>
      </p:sp>
    </p:spTree>
    <p:extLst>
      <p:ext uri="{BB962C8B-B14F-4D97-AF65-F5344CB8AC3E}">
        <p14:creationId xmlns:p14="http://schemas.microsoft.com/office/powerpoint/2010/main" val="16875164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.xml"/><Relationship Id="rId13" Type="http://schemas.openxmlformats.org/officeDocument/2006/relationships/slideLayout" Target="../slideLayouts/slideLayout21.xml"/><Relationship Id="rId3" Type="http://schemas.openxmlformats.org/officeDocument/2006/relationships/slideLayout" Target="../slideLayouts/slideLayout11.xml"/><Relationship Id="rId7" Type="http://schemas.openxmlformats.org/officeDocument/2006/relationships/slideLayout" Target="../slideLayouts/slideLayout15.xml"/><Relationship Id="rId12" Type="http://schemas.openxmlformats.org/officeDocument/2006/relationships/slideLayout" Target="../slideLayouts/slideLayout20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6" Type="http://schemas.openxmlformats.org/officeDocument/2006/relationships/slideLayout" Target="../slideLayouts/slideLayout14.xml"/><Relationship Id="rId11" Type="http://schemas.openxmlformats.org/officeDocument/2006/relationships/slideLayout" Target="../slideLayouts/slideLayout19.xml"/><Relationship Id="rId5" Type="http://schemas.openxmlformats.org/officeDocument/2006/relationships/slideLayout" Target="../slideLayouts/slideLayout13.xml"/><Relationship Id="rId10" Type="http://schemas.openxmlformats.org/officeDocument/2006/relationships/slideLayout" Target="../slideLayouts/slideLayout18.xml"/><Relationship Id="rId4" Type="http://schemas.openxmlformats.org/officeDocument/2006/relationships/slideLayout" Target="../slideLayouts/slideLayout12.xml"/><Relationship Id="rId9" Type="http://schemas.openxmlformats.org/officeDocument/2006/relationships/slideLayout" Target="../slideLayouts/slideLayout17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9.xml"/><Relationship Id="rId13" Type="http://schemas.openxmlformats.org/officeDocument/2006/relationships/slideLayout" Target="../slideLayouts/slideLayout34.xml"/><Relationship Id="rId3" Type="http://schemas.openxmlformats.org/officeDocument/2006/relationships/slideLayout" Target="../slideLayouts/slideLayout24.xml"/><Relationship Id="rId7" Type="http://schemas.openxmlformats.org/officeDocument/2006/relationships/slideLayout" Target="../slideLayouts/slideLayout28.xml"/><Relationship Id="rId12" Type="http://schemas.openxmlformats.org/officeDocument/2006/relationships/slideLayout" Target="../slideLayouts/slideLayout33.xml"/><Relationship Id="rId2" Type="http://schemas.openxmlformats.org/officeDocument/2006/relationships/slideLayout" Target="../slideLayouts/slideLayout23.xml"/><Relationship Id="rId1" Type="http://schemas.openxmlformats.org/officeDocument/2006/relationships/slideLayout" Target="../slideLayouts/slideLayout22.xml"/><Relationship Id="rId6" Type="http://schemas.openxmlformats.org/officeDocument/2006/relationships/slideLayout" Target="../slideLayouts/slideLayout27.xml"/><Relationship Id="rId11" Type="http://schemas.openxmlformats.org/officeDocument/2006/relationships/slideLayout" Target="../slideLayouts/slideLayout32.xml"/><Relationship Id="rId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31.xml"/><Relationship Id="rId4" Type="http://schemas.openxmlformats.org/officeDocument/2006/relationships/slideLayout" Target="../slideLayouts/slideLayout25.xml"/><Relationship Id="rId9" Type="http://schemas.openxmlformats.org/officeDocument/2006/relationships/slideLayout" Target="../slideLayouts/slideLayout30.xml"/><Relationship Id="rId1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13" Type="http://schemas.openxmlformats.org/officeDocument/2006/relationships/slideLayout" Target="../slideLayouts/slideLayout47.xml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slideLayout" Target="../slideLayouts/slideLayout46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Relationship Id="rId14" Type="http://schemas.openxmlformats.org/officeDocument/2006/relationships/theme" Target="../theme/theme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EA65C3-A094-4EBA-ACB1-40E972773B5F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6901042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61" r:id="rId2"/>
    <p:sldLayoutId id="2147483668" r:id="rId3"/>
    <p:sldLayoutId id="2147483666" r:id="rId4"/>
    <p:sldLayoutId id="2147483664" r:id="rId5"/>
    <p:sldLayoutId id="2147483667" r:id="rId6"/>
    <p:sldLayoutId id="2147483660" r:id="rId7"/>
    <p:sldLayoutId id="2147483686" r:id="rId8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15958" y="367518"/>
            <a:ext cx="7343873" cy="832711"/>
          </a:xfrm>
          <a:prstGeom prst="rect">
            <a:avLst/>
          </a:prstGeom>
        </p:spPr>
        <p:txBody>
          <a:bodyPr vert="horz" lIns="81630" tIns="40815" rIns="81630" bIns="40815" rtlCol="0" anchor="ctr">
            <a:normAutofit/>
          </a:bodyPr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15958" y="1200152"/>
            <a:ext cx="7343873" cy="3626943"/>
          </a:xfrm>
          <a:prstGeom prst="rect">
            <a:avLst/>
          </a:prstGeom>
        </p:spPr>
        <p:txBody>
          <a:bodyPr vert="horz" lIns="81630" tIns="40815" rIns="81630" bIns="40815" rtlCol="0">
            <a:norm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1" y="4767264"/>
            <a:ext cx="2133600" cy="273844"/>
          </a:xfrm>
          <a:prstGeom prst="rect">
            <a:avLst/>
          </a:prstGeom>
        </p:spPr>
        <p:txBody>
          <a:bodyPr vert="horz" lIns="81630" tIns="40815" rIns="81630" bIns="40815" rtlCol="0" anchor="ctr"/>
          <a:lstStyle>
            <a:lvl1pPr algn="l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816275"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1" y="4767264"/>
            <a:ext cx="2895600" cy="273844"/>
          </a:xfrm>
          <a:prstGeom prst="rect">
            <a:avLst/>
          </a:prstGeom>
        </p:spPr>
        <p:txBody>
          <a:bodyPr vert="horz" lIns="81630" tIns="40815" rIns="81630" bIns="40815" rtlCol="0" anchor="ctr"/>
          <a:lstStyle>
            <a:lvl1pPr algn="ct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816275"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324082" y="4531079"/>
            <a:ext cx="619711" cy="473875"/>
          </a:xfrm>
          <a:prstGeom prst="rect">
            <a:avLst/>
          </a:prstGeom>
        </p:spPr>
        <p:txBody>
          <a:bodyPr vert="horz" lIns="81630" tIns="40815" rIns="81630" bIns="40815" rtlCol="0" anchor="ctr">
            <a:normAutofit/>
          </a:bodyPr>
          <a:lstStyle>
            <a:lvl1pPr algn="ctr">
              <a:lnSpc>
                <a:spcPts val="1878"/>
              </a:lnSpc>
              <a:defRPr sz="2100">
                <a:solidFill>
                  <a:schemeClr val="bg1"/>
                </a:solidFill>
              </a:defRPr>
            </a:lvl1pPr>
          </a:lstStyle>
          <a:p>
            <a:pPr defTabSz="816275" eaLnBrk="1" fontAlgn="auto" hangingPunct="1">
              <a:spcBef>
                <a:spcPts val="0"/>
              </a:spcBef>
              <a:spcAft>
                <a:spcPts val="0"/>
              </a:spcAft>
            </a:pPr>
            <a:fld id="{E20E89E6-FE54-4E13-859C-1FA908D70D39}" type="slidenum">
              <a:rPr lang="ru-RU" smtClean="0">
                <a:solidFill>
                  <a:prstClr val="white"/>
                </a:solidFill>
                <a:latin typeface="Calibri"/>
                <a:cs typeface="+mn-cs"/>
              </a:rPr>
              <a:pPr defTabSz="816275"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ru-RU" dirty="0">
              <a:solidFill>
                <a:prstClr val="white"/>
              </a:solidFill>
              <a:latin typeface="Calibri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357663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  <p:sldLayoutId id="2147483681" r:id="rId12"/>
    <p:sldLayoutId id="2147483682" r:id="rId13"/>
  </p:sldLayoutIdLst>
  <p:hf hdr="0" ftr="0" dt="0"/>
  <p:txStyles>
    <p:titleStyle>
      <a:lvl1pPr algn="l" defTabSz="816275" rtl="0" eaLnBrk="1" latinLnBrk="0" hangingPunct="1">
        <a:lnSpc>
          <a:spcPts val="4070"/>
        </a:lnSpc>
        <a:spcBef>
          <a:spcPct val="0"/>
        </a:spcBef>
        <a:buNone/>
        <a:defRPr sz="3300" b="1" i="0" kern="1200">
          <a:solidFill>
            <a:srgbClr val="005AA9"/>
          </a:solidFill>
          <a:latin typeface="+mj-lt"/>
          <a:ea typeface="+mj-ea"/>
          <a:cs typeface="+mj-cs"/>
        </a:defRPr>
      </a:lvl1pPr>
    </p:titleStyle>
    <p:bodyStyle>
      <a:lvl1pPr marL="284498" indent="0" algn="l" defTabSz="816275" rtl="0" eaLnBrk="1" latinLnBrk="0" hangingPunct="1">
        <a:spcBef>
          <a:spcPct val="20000"/>
        </a:spcBef>
        <a:buFont typeface="+mj-lt"/>
        <a:buNone/>
        <a:defRPr sz="2800" b="0" i="0" kern="1200">
          <a:solidFill>
            <a:srgbClr val="005AA9"/>
          </a:solidFill>
          <a:latin typeface="+mj-lt"/>
          <a:ea typeface="+mn-ea"/>
          <a:cs typeface="+mn-cs"/>
        </a:defRPr>
      </a:lvl1pPr>
      <a:lvl2pPr marL="284498" indent="0" algn="l" defTabSz="816275" rtl="0" eaLnBrk="1" latinLnBrk="0" hangingPunct="1">
        <a:spcBef>
          <a:spcPct val="20000"/>
        </a:spcBef>
        <a:buFont typeface="Arial" pitchFamily="34" charset="0"/>
        <a:buNone/>
        <a:defRPr sz="1900" b="0" i="0" kern="1200">
          <a:solidFill>
            <a:srgbClr val="504F53"/>
          </a:solidFill>
          <a:latin typeface="+mj-lt"/>
          <a:ea typeface="+mn-ea"/>
          <a:cs typeface="+mn-cs"/>
        </a:defRPr>
      </a:lvl2pPr>
      <a:lvl3pPr marL="557814" indent="-203745" algn="l" defTabSz="816275" rtl="0" eaLnBrk="1" latinLnBrk="0" hangingPunct="1">
        <a:spcBef>
          <a:spcPct val="20000"/>
        </a:spcBef>
        <a:buFont typeface="Arial" pitchFamily="34" charset="0"/>
        <a:buChar char="•"/>
        <a:defRPr sz="1900" b="0" i="0" kern="1200">
          <a:solidFill>
            <a:srgbClr val="504F53"/>
          </a:solidFill>
          <a:latin typeface="+mj-lt"/>
          <a:ea typeface="+mn-ea"/>
          <a:cs typeface="+mn-cs"/>
        </a:defRPr>
      </a:lvl3pPr>
      <a:lvl4pPr marL="0" indent="282013" algn="just" defTabSz="816275" rtl="0" eaLnBrk="1" latinLnBrk="0" hangingPunct="1">
        <a:lnSpc>
          <a:spcPts val="1409"/>
        </a:lnSpc>
        <a:spcBef>
          <a:spcPts val="313"/>
        </a:spcBef>
        <a:buFont typeface="Arial" pitchFamily="34" charset="0"/>
        <a:buNone/>
        <a:tabLst/>
        <a:defRPr sz="1300" b="0" i="0" kern="1200">
          <a:solidFill>
            <a:srgbClr val="504F53"/>
          </a:solidFill>
          <a:latin typeface="+mj-lt"/>
          <a:ea typeface="+mn-ea"/>
          <a:cs typeface="+mn-cs"/>
        </a:defRPr>
      </a:lvl4pPr>
      <a:lvl5pPr marL="1123081" indent="0" algn="l" defTabSz="816275" rtl="0" eaLnBrk="1" latinLnBrk="0" hangingPunct="1">
        <a:lnSpc>
          <a:spcPts val="1409"/>
        </a:lnSpc>
        <a:spcBef>
          <a:spcPts val="313"/>
        </a:spcBef>
        <a:buFont typeface="Arial" pitchFamily="34" charset="0"/>
        <a:buNone/>
        <a:defRPr sz="1100" b="0" i="0" kern="1200">
          <a:solidFill>
            <a:srgbClr val="8D8C90"/>
          </a:solidFill>
          <a:latin typeface="+mj-lt"/>
          <a:ea typeface="+mn-ea"/>
          <a:cs typeface="+mn-cs"/>
        </a:defRPr>
      </a:lvl5pPr>
      <a:lvl6pPr marL="2244757" indent="-204069" algn="l" defTabSz="816275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652895" indent="-204069" algn="l" defTabSz="816275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061033" indent="-204069" algn="l" defTabSz="816275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469169" indent="-204069" algn="l" defTabSz="816275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816275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408138" algn="l" defTabSz="816275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16275" algn="l" defTabSz="816275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24413" algn="l" defTabSz="816275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32551" algn="l" defTabSz="816275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40688" algn="l" defTabSz="816275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448826" algn="l" defTabSz="816275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856964" algn="l" defTabSz="816275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265101" algn="l" defTabSz="816275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1"/>
          <p:cNvSpPr>
            <a:spLocks noGrp="1"/>
          </p:cNvSpPr>
          <p:nvPr>
            <p:ph type="title"/>
          </p:nvPr>
        </p:nvSpPr>
        <p:spPr bwMode="auto">
          <a:xfrm>
            <a:off x="815977" y="367905"/>
            <a:ext cx="7343775" cy="8322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71567" tIns="35783" rIns="71567" bIns="35783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3075" name="Текст 2"/>
          <p:cNvSpPr>
            <a:spLocks noGrp="1"/>
          </p:cNvSpPr>
          <p:nvPr>
            <p:ph type="body" idx="1"/>
          </p:nvPr>
        </p:nvSpPr>
        <p:spPr bwMode="auto">
          <a:xfrm>
            <a:off x="815977" y="1200151"/>
            <a:ext cx="7343775" cy="3626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71567" tIns="35783" rIns="71567" bIns="3578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5"/>
            <a:ext cx="2133600" cy="273844"/>
          </a:xfrm>
          <a:prstGeom prst="rect">
            <a:avLst/>
          </a:prstGeom>
        </p:spPr>
        <p:txBody>
          <a:bodyPr vert="horz" lIns="71567" tIns="35783" rIns="71567" bIns="35783" rtlCol="0" anchor="ctr"/>
          <a:lstStyle>
            <a:lvl1pPr algn="l">
              <a:defRPr sz="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357896"/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5"/>
            <a:ext cx="2895600" cy="273844"/>
          </a:xfrm>
          <a:prstGeom prst="rect">
            <a:avLst/>
          </a:prstGeom>
        </p:spPr>
        <p:txBody>
          <a:bodyPr vert="horz" lIns="71567" tIns="35783" rIns="71567" bIns="35783" rtlCol="0" anchor="ctr"/>
          <a:lstStyle>
            <a:lvl1pPr algn="ctr">
              <a:defRPr sz="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357896"/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324852" y="4531524"/>
            <a:ext cx="619125" cy="473869"/>
          </a:xfrm>
          <a:prstGeom prst="rect">
            <a:avLst/>
          </a:prstGeom>
        </p:spPr>
        <p:txBody>
          <a:bodyPr vert="horz" lIns="71567" tIns="35783" rIns="71567" bIns="35783" rtlCol="0" anchor="ctr">
            <a:normAutofit/>
          </a:bodyPr>
          <a:lstStyle>
            <a:lvl1pPr algn="ctr">
              <a:lnSpc>
                <a:spcPts val="1083"/>
              </a:lnSpc>
              <a:defRPr sz="1200" smtClean="0">
                <a:solidFill>
                  <a:schemeClr val="bg1"/>
                </a:solidFill>
              </a:defRPr>
            </a:lvl1pPr>
          </a:lstStyle>
          <a:p>
            <a:pPr defTabSz="357896"/>
            <a:fld id="{D57E3FE5-A9B2-4740-BCFC-E5DFD07173BA}" type="slidenum">
              <a:rPr lang="en-US">
                <a:solidFill>
                  <a:prstClr val="white"/>
                </a:solidFill>
              </a:rPr>
              <a:pPr defTabSz="357896"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55950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2" r:id="rId1"/>
    <p:sldLayoutId id="2147483703" r:id="rId2"/>
    <p:sldLayoutId id="2147483704" r:id="rId3"/>
    <p:sldLayoutId id="2147483705" r:id="rId4"/>
    <p:sldLayoutId id="2147483706" r:id="rId5"/>
    <p:sldLayoutId id="2147483707" r:id="rId6"/>
    <p:sldLayoutId id="2147483708" r:id="rId7"/>
    <p:sldLayoutId id="2147483709" r:id="rId8"/>
    <p:sldLayoutId id="2147483710" r:id="rId9"/>
    <p:sldLayoutId id="2147483711" r:id="rId10"/>
    <p:sldLayoutId id="2147483712" r:id="rId11"/>
    <p:sldLayoutId id="2147483713" r:id="rId12"/>
    <p:sldLayoutId id="2147483714" r:id="rId13"/>
  </p:sldLayoutIdLst>
  <p:hf hdr="0" ftr="0" dt="0"/>
  <p:txStyles>
    <p:titleStyle>
      <a:lvl1pPr algn="l" defTabSz="469995" rtl="0" eaLnBrk="1" fontAlgn="base" hangingPunct="1">
        <a:lnSpc>
          <a:spcPts val="2349"/>
        </a:lnSpc>
        <a:spcBef>
          <a:spcPct val="0"/>
        </a:spcBef>
        <a:spcAft>
          <a:spcPct val="0"/>
        </a:spcAft>
        <a:defRPr sz="1900" b="1" kern="1200">
          <a:solidFill>
            <a:srgbClr val="005AA9"/>
          </a:solidFill>
          <a:latin typeface="+mj-lt"/>
          <a:ea typeface="+mj-ea"/>
          <a:cs typeface="+mj-cs"/>
        </a:defRPr>
      </a:lvl1pPr>
      <a:lvl2pPr algn="l" defTabSz="469995" rtl="0" eaLnBrk="1" fontAlgn="base" hangingPunct="1">
        <a:lnSpc>
          <a:spcPts val="2349"/>
        </a:lnSpc>
        <a:spcBef>
          <a:spcPct val="0"/>
        </a:spcBef>
        <a:spcAft>
          <a:spcPct val="0"/>
        </a:spcAft>
        <a:defRPr sz="1900" b="1">
          <a:solidFill>
            <a:srgbClr val="005AA9"/>
          </a:solidFill>
          <a:latin typeface="Arial" pitchFamily="34" charset="0"/>
        </a:defRPr>
      </a:lvl2pPr>
      <a:lvl3pPr algn="l" defTabSz="469995" rtl="0" eaLnBrk="1" fontAlgn="base" hangingPunct="1">
        <a:lnSpc>
          <a:spcPts val="2349"/>
        </a:lnSpc>
        <a:spcBef>
          <a:spcPct val="0"/>
        </a:spcBef>
        <a:spcAft>
          <a:spcPct val="0"/>
        </a:spcAft>
        <a:defRPr sz="1900" b="1">
          <a:solidFill>
            <a:srgbClr val="005AA9"/>
          </a:solidFill>
          <a:latin typeface="Arial" pitchFamily="34" charset="0"/>
        </a:defRPr>
      </a:lvl3pPr>
      <a:lvl4pPr algn="l" defTabSz="469995" rtl="0" eaLnBrk="1" fontAlgn="base" hangingPunct="1">
        <a:lnSpc>
          <a:spcPts val="2349"/>
        </a:lnSpc>
        <a:spcBef>
          <a:spcPct val="0"/>
        </a:spcBef>
        <a:spcAft>
          <a:spcPct val="0"/>
        </a:spcAft>
        <a:defRPr sz="1900" b="1">
          <a:solidFill>
            <a:srgbClr val="005AA9"/>
          </a:solidFill>
          <a:latin typeface="Arial" pitchFamily="34" charset="0"/>
        </a:defRPr>
      </a:lvl4pPr>
      <a:lvl5pPr algn="l" defTabSz="469995" rtl="0" eaLnBrk="1" fontAlgn="base" hangingPunct="1">
        <a:lnSpc>
          <a:spcPts val="2349"/>
        </a:lnSpc>
        <a:spcBef>
          <a:spcPct val="0"/>
        </a:spcBef>
        <a:spcAft>
          <a:spcPct val="0"/>
        </a:spcAft>
        <a:defRPr sz="1900" b="1">
          <a:solidFill>
            <a:srgbClr val="005AA9"/>
          </a:solidFill>
          <a:latin typeface="Arial" pitchFamily="34" charset="0"/>
        </a:defRPr>
      </a:lvl5pPr>
      <a:lvl6pPr marL="235406" algn="l" defTabSz="469995" rtl="0" eaLnBrk="1" fontAlgn="base" hangingPunct="1">
        <a:lnSpc>
          <a:spcPts val="2349"/>
        </a:lnSpc>
        <a:spcBef>
          <a:spcPct val="0"/>
        </a:spcBef>
        <a:spcAft>
          <a:spcPct val="0"/>
        </a:spcAft>
        <a:defRPr sz="1900" b="1">
          <a:solidFill>
            <a:srgbClr val="005AA9"/>
          </a:solidFill>
          <a:latin typeface="Arial" pitchFamily="34" charset="0"/>
        </a:defRPr>
      </a:lvl6pPr>
      <a:lvl7pPr marL="470813" algn="l" defTabSz="469995" rtl="0" eaLnBrk="1" fontAlgn="base" hangingPunct="1">
        <a:lnSpc>
          <a:spcPts val="2349"/>
        </a:lnSpc>
        <a:spcBef>
          <a:spcPct val="0"/>
        </a:spcBef>
        <a:spcAft>
          <a:spcPct val="0"/>
        </a:spcAft>
        <a:defRPr sz="1900" b="1">
          <a:solidFill>
            <a:srgbClr val="005AA9"/>
          </a:solidFill>
          <a:latin typeface="Arial" pitchFamily="34" charset="0"/>
        </a:defRPr>
      </a:lvl7pPr>
      <a:lvl8pPr marL="706219" algn="l" defTabSz="469995" rtl="0" eaLnBrk="1" fontAlgn="base" hangingPunct="1">
        <a:lnSpc>
          <a:spcPts val="2349"/>
        </a:lnSpc>
        <a:spcBef>
          <a:spcPct val="0"/>
        </a:spcBef>
        <a:spcAft>
          <a:spcPct val="0"/>
        </a:spcAft>
        <a:defRPr sz="1900" b="1">
          <a:solidFill>
            <a:srgbClr val="005AA9"/>
          </a:solidFill>
          <a:latin typeface="Arial" pitchFamily="34" charset="0"/>
        </a:defRPr>
      </a:lvl8pPr>
      <a:lvl9pPr marL="941625" algn="l" defTabSz="469995" rtl="0" eaLnBrk="1" fontAlgn="base" hangingPunct="1">
        <a:lnSpc>
          <a:spcPts val="2349"/>
        </a:lnSpc>
        <a:spcBef>
          <a:spcPct val="0"/>
        </a:spcBef>
        <a:spcAft>
          <a:spcPct val="0"/>
        </a:spcAft>
        <a:defRPr sz="1900" b="1">
          <a:solidFill>
            <a:srgbClr val="005AA9"/>
          </a:solidFill>
          <a:latin typeface="Arial" pitchFamily="34" charset="0"/>
        </a:defRPr>
      </a:lvl9pPr>
    </p:titleStyle>
    <p:bodyStyle>
      <a:lvl1pPr marL="163477" algn="l" defTabSz="469995" rtl="0" eaLnBrk="1" fontAlgn="base" hangingPunct="1">
        <a:spcBef>
          <a:spcPct val="20000"/>
        </a:spcBef>
        <a:spcAft>
          <a:spcPct val="0"/>
        </a:spcAft>
        <a:buFont typeface="+mj-lt"/>
        <a:defRPr sz="1600" kern="1200">
          <a:solidFill>
            <a:srgbClr val="005AA9"/>
          </a:solidFill>
          <a:latin typeface="+mj-lt"/>
          <a:ea typeface="+mn-ea"/>
          <a:cs typeface="+mn-cs"/>
        </a:defRPr>
      </a:lvl1pPr>
      <a:lvl2pPr marL="163477" algn="l" defTabSz="469995" rtl="0" eaLnBrk="1" fontAlgn="base" hangingPunct="1">
        <a:spcBef>
          <a:spcPct val="20000"/>
        </a:spcBef>
        <a:spcAft>
          <a:spcPct val="0"/>
        </a:spcAft>
        <a:buFont typeface="Arial" pitchFamily="34" charset="0"/>
        <a:defRPr sz="1100" kern="1200">
          <a:solidFill>
            <a:srgbClr val="504F53"/>
          </a:solidFill>
          <a:latin typeface="+mj-lt"/>
          <a:ea typeface="+mn-ea"/>
          <a:cs typeface="+mn-cs"/>
        </a:defRPr>
      </a:lvl2pPr>
      <a:lvl3pPr marL="321231" indent="-116886" algn="l" defTabSz="469995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1100" kern="1200">
          <a:solidFill>
            <a:srgbClr val="504F53"/>
          </a:solidFill>
          <a:latin typeface="+mj-lt"/>
          <a:ea typeface="+mn-ea"/>
          <a:cs typeface="+mn-cs"/>
        </a:defRPr>
      </a:lvl3pPr>
      <a:lvl4pPr indent="161842" algn="just" defTabSz="469995" rtl="0" eaLnBrk="1" fontAlgn="base" hangingPunct="1">
        <a:lnSpc>
          <a:spcPts val="811"/>
        </a:lnSpc>
        <a:spcBef>
          <a:spcPts val="181"/>
        </a:spcBef>
        <a:spcAft>
          <a:spcPct val="0"/>
        </a:spcAft>
        <a:buFont typeface="Arial" pitchFamily="34" charset="0"/>
        <a:defRPr sz="700" kern="1200">
          <a:solidFill>
            <a:srgbClr val="504F53"/>
          </a:solidFill>
          <a:latin typeface="+mj-lt"/>
          <a:ea typeface="+mn-ea"/>
          <a:cs typeface="+mn-cs"/>
        </a:defRPr>
      </a:lvl4pPr>
      <a:lvl5pPr marL="647367" algn="l" defTabSz="469995" rtl="0" eaLnBrk="1" fontAlgn="base" hangingPunct="1">
        <a:lnSpc>
          <a:spcPts val="811"/>
        </a:lnSpc>
        <a:spcBef>
          <a:spcPts val="181"/>
        </a:spcBef>
        <a:spcAft>
          <a:spcPct val="0"/>
        </a:spcAft>
        <a:buFont typeface="Arial" pitchFamily="34" charset="0"/>
        <a:defRPr sz="600" kern="1200">
          <a:solidFill>
            <a:srgbClr val="8D8C90"/>
          </a:solidFill>
          <a:latin typeface="+mj-lt"/>
          <a:ea typeface="+mn-ea"/>
          <a:cs typeface="+mn-cs"/>
        </a:defRPr>
      </a:lvl5pPr>
      <a:lvl6pPr marL="1294505" indent="-117682" algn="l" defTabSz="470729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6pPr>
      <a:lvl7pPr marL="1529870" indent="-117682" algn="l" defTabSz="470729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7pPr>
      <a:lvl8pPr marL="1765235" indent="-117682" algn="l" defTabSz="470729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8pPr>
      <a:lvl9pPr marL="2000600" indent="-117682" algn="l" defTabSz="470729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470729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1pPr>
      <a:lvl2pPr marL="235364" algn="l" defTabSz="470729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2pPr>
      <a:lvl3pPr marL="470729" algn="l" defTabSz="470729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3pPr>
      <a:lvl4pPr marL="706094" algn="l" defTabSz="470729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4pPr>
      <a:lvl5pPr marL="941459" algn="l" defTabSz="470729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5pPr>
      <a:lvl6pPr marL="1176823" algn="l" defTabSz="470729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6pPr>
      <a:lvl7pPr marL="1412188" algn="l" defTabSz="470729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7pPr>
      <a:lvl8pPr marL="1647552" algn="l" defTabSz="470729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8pPr>
      <a:lvl9pPr marL="1882917" algn="l" defTabSz="470729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29050"/>
            <a:ext cx="9144000" cy="131445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925" tIns="38963" rIns="77925" bIns="38963" anchor="ctr"/>
          <a:lstStyle/>
          <a:p>
            <a:pPr algn="ctr" defTabSz="814974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600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2905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925" tIns="38963" rIns="77925" bIns="38963" anchor="ctr"/>
          <a:lstStyle/>
          <a:p>
            <a:pPr algn="ctr" defTabSz="814974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600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2826544"/>
            <a:ext cx="9144000" cy="17145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925" tIns="38963" rIns="77925" bIns="38963" anchor="ctr"/>
          <a:lstStyle/>
          <a:p>
            <a:pPr algn="ctr" defTabSz="814974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600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0" y="1200150"/>
            <a:ext cx="9144000" cy="382905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925" tIns="38963" rIns="77925" bIns="38963" anchor="ctr"/>
          <a:lstStyle/>
          <a:p>
            <a:pPr algn="ctr" defTabSz="814974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600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631" y="3278981"/>
            <a:ext cx="6512169" cy="857250"/>
          </a:xfrm>
          <a:prstGeom prst="rect">
            <a:avLst/>
          </a:prstGeom>
          <a:effectLst/>
        </p:spPr>
        <p:txBody>
          <a:bodyPr vert="horz" lIns="77925" tIns="38963" rIns="77925" bIns="38963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3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143000" y="548879"/>
            <a:ext cx="6400800" cy="26062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77925" tIns="38963" rIns="77925" bIns="3896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  <a:endParaRPr lang="en-US" altLang="ru-RU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4629150"/>
            <a:ext cx="2514600" cy="273844"/>
          </a:xfrm>
          <a:prstGeom prst="rect">
            <a:avLst/>
          </a:prstGeom>
        </p:spPr>
        <p:txBody>
          <a:bodyPr vert="horz" lIns="77925" tIns="38963" rIns="77925" bIns="38963" rtlCol="0" anchor="ctr"/>
          <a:lstStyle>
            <a:lvl1pPr algn="r" defTabSz="814974">
              <a:defRPr sz="900" b="1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4629150"/>
            <a:ext cx="3352800" cy="273844"/>
          </a:xfrm>
          <a:prstGeom prst="rect">
            <a:avLst/>
          </a:prstGeom>
        </p:spPr>
        <p:txBody>
          <a:bodyPr vert="horz" lIns="77925" tIns="38963" rIns="77925" bIns="38963" rtlCol="0" anchor="ctr"/>
          <a:lstStyle>
            <a:lvl1pPr algn="l" defTabSz="814974">
              <a:defRPr sz="900" b="1">
                <a:solidFill>
                  <a:schemeClr val="tx1">
                    <a:lumMod val="50000"/>
                    <a:lumOff val="50000"/>
                  </a:schemeClr>
                </a:solidFill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4629150"/>
            <a:ext cx="1828800" cy="273844"/>
          </a:xfrm>
          <a:prstGeom prst="rect">
            <a:avLst/>
          </a:prstGeom>
        </p:spPr>
        <p:txBody>
          <a:bodyPr vert="horz" lIns="77925" tIns="38963" rIns="77925" bIns="38963" rtlCol="0" anchor="ctr"/>
          <a:lstStyle>
            <a:lvl1pPr algn="ctr" defTabSz="814974">
              <a:defRPr sz="1000" b="1">
                <a:solidFill>
                  <a:schemeClr val="tx1">
                    <a:lumMod val="50000"/>
                    <a:lumOff val="50000"/>
                  </a:schemeClr>
                </a:solidFill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C28F61C-53F5-433F-871C-A6F02DB8A2E6}" type="slidenum">
              <a:rPr lang="ru-RU">
                <a:solidFill>
                  <a:prstClr val="black">
                    <a:lumMod val="50000"/>
                    <a:lumOff val="50000"/>
                  </a:prstClr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69227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6" r:id="rId1"/>
    <p:sldLayoutId id="2147483717" r:id="rId2"/>
    <p:sldLayoutId id="2147483718" r:id="rId3"/>
    <p:sldLayoutId id="2147483719" r:id="rId4"/>
    <p:sldLayoutId id="2147483720" r:id="rId5"/>
    <p:sldLayoutId id="2147483721" r:id="rId6"/>
    <p:sldLayoutId id="2147483722" r:id="rId7"/>
    <p:sldLayoutId id="2147483723" r:id="rId8"/>
    <p:sldLayoutId id="2147483724" r:id="rId9"/>
    <p:sldLayoutId id="2147483725" r:id="rId10"/>
    <p:sldLayoutId id="2147483726" r:id="rId11"/>
    <p:sldLayoutId id="2147483727" r:id="rId12"/>
    <p:sldLayoutId id="2147483728" r:id="rId13"/>
  </p:sldLayoutIdLst>
  <p:timing>
    <p:tnLst>
      <p:par>
        <p:cTn id="1" dur="indefinite" restart="never" nodeType="tmRoot"/>
      </p:par>
    </p:tnLst>
  </p:timing>
  <p:hf hdr="0" ftr="0" dt="0"/>
  <p:txStyles>
    <p:titleStyle>
      <a:lvl1pPr marL="271927" indent="-271927" algn="r" rtl="0" eaLnBrk="0" fontAlgn="base" hangingPunct="0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3900" b="1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marL="271927" indent="-271927" algn="r" rtl="0" eaLnBrk="0" fontAlgn="base" hangingPunct="0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3900" b="1">
          <a:solidFill>
            <a:schemeClr val="tx1"/>
          </a:solidFill>
          <a:latin typeface="Calibri" pitchFamily="34" charset="0"/>
        </a:defRPr>
      </a:lvl2pPr>
      <a:lvl3pPr marL="271927" indent="-271927" algn="r" rtl="0" eaLnBrk="0" fontAlgn="base" hangingPunct="0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3900" b="1">
          <a:solidFill>
            <a:schemeClr val="tx1"/>
          </a:solidFill>
          <a:latin typeface="Calibri" pitchFamily="34" charset="0"/>
        </a:defRPr>
      </a:lvl3pPr>
      <a:lvl4pPr marL="271927" indent="-271927" algn="r" rtl="0" eaLnBrk="0" fontAlgn="base" hangingPunct="0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3900" b="1">
          <a:solidFill>
            <a:schemeClr val="tx1"/>
          </a:solidFill>
          <a:latin typeface="Calibri" pitchFamily="34" charset="0"/>
        </a:defRPr>
      </a:lvl4pPr>
      <a:lvl5pPr marL="271927" indent="-271927" algn="r" rtl="0" eaLnBrk="0" fontAlgn="base" hangingPunct="0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3900" b="1">
          <a:solidFill>
            <a:schemeClr val="tx1"/>
          </a:solidFill>
          <a:latin typeface="Calibri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194813" indent="-155580" algn="l" rtl="0" eaLnBrk="0" fontAlgn="base" hangingPunct="0">
        <a:spcBef>
          <a:spcPct val="20000"/>
        </a:spcBef>
        <a:spcAft>
          <a:spcPts val="256"/>
        </a:spcAft>
        <a:buClr>
          <a:srgbClr val="C3260C"/>
        </a:buClr>
        <a:buSzPct val="130000"/>
        <a:buFont typeface="Georgia" pitchFamily="18" charset="0"/>
        <a:buChar char="*"/>
        <a:defRPr sz="1900" kern="1200">
          <a:solidFill>
            <a:srgbClr val="404040"/>
          </a:solidFill>
          <a:latin typeface="+mn-lt"/>
          <a:ea typeface="+mn-ea"/>
          <a:cs typeface="+mn-cs"/>
        </a:defRPr>
      </a:lvl1pPr>
      <a:lvl2pPr marL="466740" indent="-155580" algn="l" rtl="0" eaLnBrk="0" fontAlgn="base" hangingPunct="0">
        <a:spcBef>
          <a:spcPct val="20000"/>
        </a:spcBef>
        <a:spcAft>
          <a:spcPts val="256"/>
        </a:spcAft>
        <a:buClr>
          <a:srgbClr val="C3260C"/>
        </a:buClr>
        <a:buSzPct val="130000"/>
        <a:buFont typeface="Georgia" pitchFamily="18" charset="0"/>
        <a:buChar char="*"/>
        <a:defRPr sz="1700" kern="1200">
          <a:solidFill>
            <a:srgbClr val="404040"/>
          </a:solidFill>
          <a:latin typeface="+mn-lt"/>
          <a:ea typeface="+mn-ea"/>
          <a:cs typeface="+mn-cs"/>
        </a:defRPr>
      </a:lvl2pPr>
      <a:lvl3pPr marL="700785" indent="-155580" algn="l" rtl="0" eaLnBrk="0" fontAlgn="base" hangingPunct="0">
        <a:spcBef>
          <a:spcPct val="20000"/>
        </a:spcBef>
        <a:spcAft>
          <a:spcPts val="256"/>
        </a:spcAft>
        <a:buClr>
          <a:srgbClr val="C3260C"/>
        </a:buClr>
        <a:buSzPct val="130000"/>
        <a:buFont typeface="Georgia" pitchFamily="18" charset="0"/>
        <a:buChar char="*"/>
        <a:defRPr kern="1200">
          <a:solidFill>
            <a:srgbClr val="404040"/>
          </a:solidFill>
          <a:latin typeface="+mn-lt"/>
          <a:ea typeface="+mn-ea"/>
          <a:cs typeface="+mn-cs"/>
        </a:defRPr>
      </a:lvl3pPr>
      <a:lvl4pPr marL="934832" indent="-155580" algn="l" rtl="0" eaLnBrk="0" fontAlgn="base" hangingPunct="0">
        <a:spcBef>
          <a:spcPct val="20000"/>
        </a:spcBef>
        <a:spcAft>
          <a:spcPts val="256"/>
        </a:spcAft>
        <a:buClr>
          <a:srgbClr val="C3260C"/>
        </a:buClr>
        <a:buSzPct val="130000"/>
        <a:buFont typeface="Georgia" pitchFamily="18" charset="0"/>
        <a:buChar char="*"/>
        <a:defRPr sz="1400" kern="1200">
          <a:solidFill>
            <a:srgbClr val="404040"/>
          </a:solidFill>
          <a:latin typeface="+mn-lt"/>
          <a:ea typeface="+mn-ea"/>
          <a:cs typeface="+mn-cs"/>
        </a:defRPr>
      </a:lvl4pPr>
      <a:lvl5pPr marL="1183759" indent="-155580" algn="l" rtl="0" eaLnBrk="0" fontAlgn="base" hangingPunct="0">
        <a:spcBef>
          <a:spcPct val="20000"/>
        </a:spcBef>
        <a:spcAft>
          <a:spcPts val="256"/>
        </a:spcAft>
        <a:buClr>
          <a:srgbClr val="C3260C"/>
        </a:buClr>
        <a:buSzPct val="130000"/>
        <a:buFont typeface="Georgia" pitchFamily="18" charset="0"/>
        <a:buChar char="*"/>
        <a:defRPr sz="1200" kern="1200">
          <a:solidFill>
            <a:srgbClr val="404040"/>
          </a:solidFill>
          <a:latin typeface="+mn-lt"/>
          <a:ea typeface="+mn-ea"/>
          <a:cs typeface="+mn-cs"/>
        </a:defRPr>
      </a:lvl5pPr>
      <a:lvl6pPr marL="1418238" indent="-155850" algn="l" defTabSz="779252" rtl="0" eaLnBrk="1" latinLnBrk="0" hangingPunct="1">
        <a:spcBef>
          <a:spcPct val="20000"/>
        </a:spcBef>
        <a:spcAft>
          <a:spcPts val="256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675391" indent="-155850" algn="l" defTabSz="779252" rtl="0" eaLnBrk="1" latinLnBrk="0" hangingPunct="1">
        <a:spcBef>
          <a:spcPct val="20000"/>
        </a:spcBef>
        <a:spcAft>
          <a:spcPts val="256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948129" indent="-155850" algn="l" defTabSz="779252" rtl="0" eaLnBrk="1" latinLnBrk="0" hangingPunct="1">
        <a:spcBef>
          <a:spcPct val="20000"/>
        </a:spcBef>
        <a:spcAft>
          <a:spcPts val="256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205282" indent="-155850" algn="l" defTabSz="779252" rtl="0" eaLnBrk="1" latinLnBrk="0" hangingPunct="1">
        <a:spcBef>
          <a:spcPct val="20000"/>
        </a:spcBef>
        <a:spcAft>
          <a:spcPts val="256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79252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89626" algn="l" defTabSz="779252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79252" algn="l" defTabSz="779252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68878" algn="l" defTabSz="779252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58503" algn="l" defTabSz="779252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948129" algn="l" defTabSz="779252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337755" algn="l" defTabSz="779252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727381" algn="l" defTabSz="779252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117007" algn="l" defTabSz="779252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0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7" Type="http://schemas.openxmlformats.org/officeDocument/2006/relationships/image" Target="../media/image1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Relationship Id="rId6" Type="http://schemas.microsoft.com/office/2007/relationships/hdphoto" Target="../media/hdphoto1.wdp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0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kkt-online.ru/" TargetMode="Externa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3" name="Рисунок 6" descr="C:\Users\panova_ea\Desktop\ФНС\Новая папка\word\jpg\true-logo-FNS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443474"/>
            <a:ext cx="1014654" cy="10655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42"/>
          <p:cNvSpPr txBox="1">
            <a:spLocks noChangeArrowheads="1"/>
          </p:cNvSpPr>
          <p:nvPr/>
        </p:nvSpPr>
        <p:spPr bwMode="auto">
          <a:xfrm>
            <a:off x="3012248" y="4515966"/>
            <a:ext cx="3263519" cy="36425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ru-RU"/>
            </a:defPPr>
            <a:lvl1pPr indent="0">
              <a:spcBef>
                <a:spcPct val="20000"/>
              </a:spcBef>
              <a:buFont typeface="Arial" panose="020B0604020202020204" pitchFamily="34" charset="0"/>
              <a:buNone/>
              <a:defRPr sz="2000" b="0">
                <a:solidFill>
                  <a:schemeClr val="accent2">
                    <a:lumMod val="75000"/>
                  </a:schemeClr>
                </a:solidFill>
                <a:latin typeface="Arial Narrow" panose="020B0606020202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/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/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/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/>
            </a:lvl5pPr>
            <a:lvl6pPr marL="25146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9pPr>
          </a:lstStyle>
          <a:p>
            <a:pPr algn="ctr"/>
            <a:r>
              <a:rPr lang="ru-RU" sz="1600" dirty="0" smtClean="0">
                <a:solidFill>
                  <a:srgbClr val="0066B3"/>
                </a:solidFill>
                <a:latin typeface="Times New Roman" pitchFamily="18" charset="0"/>
                <a:cs typeface="Times New Roman" pitchFamily="18" charset="0"/>
              </a:rPr>
              <a:t>31.10.2024</a:t>
            </a:r>
            <a:endParaRPr lang="ru-RU" sz="1600" dirty="0">
              <a:solidFill>
                <a:srgbClr val="0066B3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Текст 1"/>
          <p:cNvSpPr txBox="1">
            <a:spLocks/>
          </p:cNvSpPr>
          <p:nvPr/>
        </p:nvSpPr>
        <p:spPr>
          <a:xfrm>
            <a:off x="450174" y="3003798"/>
            <a:ext cx="7920880" cy="864096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fontAlgn="base">
              <a:spcAft>
                <a:spcPct val="0"/>
              </a:spcAft>
              <a:buNone/>
              <a:defRPr/>
            </a:pPr>
            <a:r>
              <a:rPr lang="ru-RU" sz="1600" cap="all" dirty="0">
                <a:solidFill>
                  <a:srgbClr val="0066B3"/>
                </a:solidFill>
                <a:latin typeface="Times New Roman" pitchFamily="18" charset="0"/>
                <a:cs typeface="Times New Roman" pitchFamily="18" charset="0"/>
              </a:rPr>
              <a:t>Контрольно-кассовая техника: когда можно законно не применять. </a:t>
            </a:r>
            <a:endParaRPr lang="ru-RU" sz="1600" cap="all" dirty="0" smtClean="0">
              <a:solidFill>
                <a:srgbClr val="0066B3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ctr" fontAlgn="base">
              <a:spcAft>
                <a:spcPct val="0"/>
              </a:spcAft>
              <a:buNone/>
              <a:defRPr/>
            </a:pPr>
            <a:r>
              <a:rPr lang="ru-RU" sz="1600" cap="all" dirty="0" smtClean="0">
                <a:solidFill>
                  <a:srgbClr val="0066B3"/>
                </a:solidFill>
                <a:latin typeface="Times New Roman" pitchFamily="18" charset="0"/>
                <a:cs typeface="Times New Roman" pitchFamily="18" charset="0"/>
              </a:rPr>
              <a:t>Общепит </a:t>
            </a:r>
            <a:r>
              <a:rPr lang="ru-RU" sz="1600" cap="all" dirty="0">
                <a:solidFill>
                  <a:srgbClr val="0066B3"/>
                </a:solidFill>
                <a:latin typeface="Times New Roman" pitchFamily="18" charset="0"/>
                <a:cs typeface="Times New Roman" pitchFamily="18" charset="0"/>
              </a:rPr>
              <a:t>и ККТ. Кто и по каким показателям попадет в зону риска. Проверки применения ККТ</a:t>
            </a:r>
            <a:endParaRPr lang="ru-RU" sz="1600" cap="all" dirty="0">
              <a:solidFill>
                <a:srgbClr val="0066B3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одзаголовок 2"/>
          <p:cNvSpPr txBox="1">
            <a:spLocks/>
          </p:cNvSpPr>
          <p:nvPr/>
        </p:nvSpPr>
        <p:spPr>
          <a:xfrm>
            <a:off x="827584" y="1564376"/>
            <a:ext cx="5616624" cy="93536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indent="0" algn="ctr">
              <a:spcBef>
                <a:spcPct val="20000"/>
              </a:spcBef>
              <a:buFont typeface="Arial" panose="020B0604020202020204" pitchFamily="34" charset="0"/>
              <a:buNone/>
              <a:defRPr sz="3200" b="1">
                <a:solidFill>
                  <a:schemeClr val="bg1"/>
                </a:solidFill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/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/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/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/>
            </a:lvl5pPr>
            <a:lvl6pPr marL="25146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9pPr>
          </a:lstStyle>
          <a:p>
            <a:pPr algn="l">
              <a:spcBef>
                <a:spcPts val="0"/>
              </a:spcBef>
            </a:pPr>
            <a:r>
              <a:rPr lang="ru-RU" sz="1600" b="0" cap="all" dirty="0" smtClean="0">
                <a:solidFill>
                  <a:srgbClr val="0066B3"/>
                </a:solidFill>
                <a:latin typeface="Times New Roman" pitchFamily="18" charset="0"/>
                <a:cs typeface="Times New Roman" pitchFamily="18" charset="0"/>
              </a:rPr>
              <a:t>начальник </a:t>
            </a:r>
            <a:r>
              <a:rPr lang="ru-RU" sz="1600" b="0" cap="all" dirty="0" smtClean="0">
                <a:solidFill>
                  <a:srgbClr val="0066B3"/>
                </a:solidFill>
                <a:latin typeface="Times New Roman" pitchFamily="18" charset="0"/>
                <a:cs typeface="Times New Roman" pitchFamily="18" charset="0"/>
              </a:rPr>
              <a:t>отдела оперативного контроля</a:t>
            </a:r>
          </a:p>
          <a:p>
            <a:pPr algn="l">
              <a:spcBef>
                <a:spcPts val="0"/>
              </a:spcBef>
            </a:pPr>
            <a:r>
              <a:rPr lang="ru-RU" sz="1600" b="0" cap="all" dirty="0" smtClean="0">
                <a:solidFill>
                  <a:srgbClr val="0066B3"/>
                </a:solidFill>
                <a:latin typeface="Times New Roman" pitchFamily="18" charset="0"/>
                <a:cs typeface="Times New Roman" pitchFamily="18" charset="0"/>
              </a:rPr>
              <a:t>УФНС РОССИИ по Амурской области</a:t>
            </a:r>
            <a:endParaRPr lang="ru-RU" sz="1600" b="0" cap="all" dirty="0">
              <a:solidFill>
                <a:srgbClr val="0066B3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>
              <a:spcBef>
                <a:spcPts val="600"/>
              </a:spcBef>
            </a:pPr>
            <a:r>
              <a:rPr lang="ru-RU" sz="1600" b="0" cap="all" dirty="0" smtClean="0">
                <a:solidFill>
                  <a:srgbClr val="0066B3"/>
                </a:solidFill>
                <a:latin typeface="Times New Roman" pitchFamily="18" charset="0"/>
                <a:cs typeface="Times New Roman" pitchFamily="18" charset="0"/>
              </a:rPr>
              <a:t>Е. с. </a:t>
            </a:r>
            <a:r>
              <a:rPr lang="ru-RU" sz="1600" b="0" cap="all" dirty="0" err="1" smtClean="0">
                <a:solidFill>
                  <a:srgbClr val="0066B3"/>
                </a:solidFill>
                <a:latin typeface="Times New Roman" pitchFamily="18" charset="0"/>
                <a:cs typeface="Times New Roman" pitchFamily="18" charset="0"/>
              </a:rPr>
              <a:t>проценко</a:t>
            </a:r>
            <a:endParaRPr lang="ru-RU" sz="1600" b="0" cap="all" dirty="0">
              <a:solidFill>
                <a:srgbClr val="0066B3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7436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512886" y="141685"/>
            <a:ext cx="8379594" cy="3879717"/>
          </a:xfrm>
          <a:prstGeom prst="rect">
            <a:avLst/>
          </a:prstGeom>
        </p:spPr>
        <p:txBody>
          <a:bodyPr wrap="square" lIns="77916" tIns="38958" rIns="77916" bIns="38958">
            <a:spAutoFit/>
          </a:bodyPr>
          <a:lstStyle/>
          <a:p>
            <a:pPr algn="ctr" defTabSz="814333"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1700" b="1" dirty="0">
              <a:solidFill>
                <a:srgbClr val="3333FF"/>
              </a:solidFill>
              <a:latin typeface="Times New Roman" pitchFamily="18" charset="0"/>
              <a:cs typeface="Times New Roman" pitchFamily="18" charset="0"/>
            </a:endParaRPr>
          </a:p>
          <a:p>
            <a:pPr marL="292186" indent="-292186" algn="just" defTabSz="814333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v"/>
              <a:defRPr/>
            </a:pPr>
            <a:endParaRPr lang="ru-RU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292186" indent="-292186" algn="just" defTabSz="814333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v"/>
              <a:defRPr/>
            </a:pPr>
            <a:endParaRPr lang="ru-RU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292186" indent="-292186" algn="just" defTabSz="814333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v"/>
              <a:defRPr/>
            </a:pPr>
            <a:endParaRPr lang="ru-RU" dirty="0">
              <a:solidFill>
                <a:srgbClr val="3333FF"/>
              </a:solidFill>
              <a:latin typeface="Times New Roman" pitchFamily="18" charset="0"/>
              <a:cs typeface="Times New Roman" pitchFamily="18" charset="0"/>
            </a:endParaRPr>
          </a:p>
          <a:p>
            <a:pPr marL="292186" indent="-292186" algn="just" defTabSz="814333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v"/>
              <a:defRPr/>
            </a:pPr>
            <a:endParaRPr lang="ru-RU" dirty="0">
              <a:solidFill>
                <a:srgbClr val="3333FF"/>
              </a:solidFill>
              <a:latin typeface="Times New Roman" pitchFamily="18" charset="0"/>
              <a:cs typeface="Times New Roman" pitchFamily="18" charset="0"/>
            </a:endParaRPr>
          </a:p>
          <a:p>
            <a:pPr marL="292186" indent="-292186" algn="just" defTabSz="814333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v"/>
              <a:defRPr/>
            </a:pPr>
            <a:endParaRPr lang="ru-RU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292186" indent="-292186" algn="just" defTabSz="814333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v"/>
              <a:defRPr/>
            </a:pPr>
            <a:endParaRPr lang="ru-RU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292186" indent="-292186" algn="just" defTabSz="814333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v"/>
              <a:defRPr/>
            </a:pPr>
            <a:endParaRPr lang="ru-RU" sz="17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292186" indent="-292186" algn="just" defTabSz="814333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v"/>
              <a:defRPr/>
            </a:pPr>
            <a:endParaRPr lang="ru-RU" sz="17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292186" indent="-292186" algn="just" defTabSz="814333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v"/>
              <a:defRPr/>
            </a:pPr>
            <a:endParaRPr lang="ru-RU" sz="17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defTabSz="814333"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1700" dirty="0">
              <a:solidFill>
                <a:prstClr val="black"/>
              </a:solidFill>
              <a:latin typeface="Arial" charset="0"/>
            </a:endParaRPr>
          </a:p>
          <a:p>
            <a:pPr defTabSz="814333"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1700" dirty="0">
              <a:solidFill>
                <a:prstClr val="black"/>
              </a:solidFill>
              <a:latin typeface="Arial" charset="0"/>
            </a:endParaRPr>
          </a:p>
          <a:p>
            <a:pPr marL="292186" indent="-292186" algn="just" defTabSz="814333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v"/>
              <a:defRPr/>
            </a:pPr>
            <a:endParaRPr lang="ru-RU" sz="17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292186" indent="-292186" algn="just" defTabSz="814333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v"/>
              <a:defRPr/>
            </a:pPr>
            <a:endParaRPr lang="ru-RU" sz="2000" b="1" dirty="0">
              <a:solidFill>
                <a:srgbClr val="3333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6"/>
          </p:nvPr>
        </p:nvSpPr>
        <p:spPr>
          <a:xfrm>
            <a:off x="8160729" y="4649391"/>
            <a:ext cx="1050680" cy="273844"/>
          </a:xfrm>
        </p:spPr>
        <p:txBody>
          <a:bodyPr/>
          <a:lstStyle/>
          <a:p>
            <a:pPr>
              <a:defRPr/>
            </a:pPr>
            <a:fld id="{C344B61F-CC4E-4C57-8102-D3AAB68302AB}" type="slidenum">
              <a:rPr lang="ru-RU" sz="180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pPr>
                <a:defRPr/>
              </a:pPr>
              <a:t>2</a:t>
            </a:fld>
            <a:endParaRPr lang="ru-RU" sz="1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881"/>
          <a:stretch/>
        </p:blipFill>
        <p:spPr bwMode="auto">
          <a:xfrm>
            <a:off x="2771800" y="915566"/>
            <a:ext cx="3381812" cy="21602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Скругленный прямоугольник 2"/>
          <p:cNvSpPr/>
          <p:nvPr/>
        </p:nvSpPr>
        <p:spPr>
          <a:xfrm>
            <a:off x="611560" y="3219822"/>
            <a:ext cx="7704856" cy="1656184"/>
          </a:xfrm>
          <a:prstGeom prst="roundRect">
            <a:avLst/>
          </a:prstGeom>
          <a:solidFill>
            <a:srgbClr val="800000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77916" tIns="38958" rIns="77916" bIns="38958" anchor="ctr"/>
          <a:lstStyle/>
          <a:p>
            <a:pPr algn="ctr" defTabSz="814333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0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Федеральный закон от 22.05.2003 № 54-ФЗ </a:t>
            </a:r>
          </a:p>
          <a:p>
            <a:pPr algn="ctr" defTabSz="814333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000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«О применении контрольно-кассовой техники при осуществлении расчетов в Российской Федерации»</a:t>
            </a:r>
          </a:p>
        </p:txBody>
      </p:sp>
      <p:sp>
        <p:nvSpPr>
          <p:cNvPr id="6" name="Заголовок 2"/>
          <p:cNvSpPr>
            <a:spLocks noGrp="1"/>
          </p:cNvSpPr>
          <p:nvPr>
            <p:ph type="title"/>
          </p:nvPr>
        </p:nvSpPr>
        <p:spPr>
          <a:xfrm>
            <a:off x="755576" y="267494"/>
            <a:ext cx="8136904" cy="57606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1600" cap="all" dirty="0" smtClean="0">
                <a:gradFill flip="none" rotWithShape="1">
                  <a:gsLst>
                    <a:gs pos="0">
                      <a:srgbClr val="0066B3">
                        <a:shade val="30000"/>
                        <a:satMod val="115000"/>
                      </a:srgbClr>
                    </a:gs>
                    <a:gs pos="50000">
                      <a:srgbClr val="0066B3">
                        <a:shade val="67500"/>
                        <a:satMod val="115000"/>
                      </a:srgbClr>
                    </a:gs>
                    <a:gs pos="100000">
                      <a:srgbClr val="0066B3">
                        <a:shade val="100000"/>
                        <a:satMod val="115000"/>
                      </a:srgbClr>
                    </a:gs>
                  </a:gsLst>
                  <a:path path="circle">
                    <a:fillToRect r="100000" b="100000"/>
                  </a:path>
                  <a:tileRect l="-100000" t="-100000"/>
                </a:gradFill>
                <a:effectLst/>
                <a:latin typeface="Times New Roman" pitchFamily="18" charset="0"/>
                <a:ea typeface="+mn-ea"/>
                <a:cs typeface="Times New Roman" pitchFamily="18" charset="0"/>
              </a:rPr>
              <a:t>Основной документ</a:t>
            </a:r>
            <a:r>
              <a:rPr lang="ru-RU" sz="1600" cap="all" dirty="0">
                <a:gradFill flip="none" rotWithShape="1">
                  <a:gsLst>
                    <a:gs pos="0">
                      <a:srgbClr val="0066B3">
                        <a:shade val="30000"/>
                        <a:satMod val="115000"/>
                      </a:srgbClr>
                    </a:gs>
                    <a:gs pos="50000">
                      <a:srgbClr val="0066B3">
                        <a:shade val="67500"/>
                        <a:satMod val="115000"/>
                      </a:srgbClr>
                    </a:gs>
                    <a:gs pos="100000">
                      <a:srgbClr val="0066B3">
                        <a:shade val="100000"/>
                        <a:satMod val="115000"/>
                      </a:srgbClr>
                    </a:gs>
                  </a:gsLst>
                  <a:path path="circle">
                    <a:fillToRect r="100000" b="100000"/>
                  </a:path>
                  <a:tileRect l="-100000" t="-100000"/>
                </a:gradFill>
                <a:effectLst/>
                <a:latin typeface="Times New Roman" pitchFamily="18" charset="0"/>
                <a:ea typeface="+mn-ea"/>
                <a:cs typeface="Times New Roman" pitchFamily="18" charset="0"/>
              </a:rPr>
              <a:t>, </a:t>
            </a:r>
            <a:r>
              <a:rPr lang="ru-RU" sz="1600" cap="all" dirty="0" smtClean="0">
                <a:gradFill flip="none" rotWithShape="1">
                  <a:gsLst>
                    <a:gs pos="0">
                      <a:srgbClr val="0066B3">
                        <a:shade val="30000"/>
                        <a:satMod val="115000"/>
                      </a:srgbClr>
                    </a:gs>
                    <a:gs pos="50000">
                      <a:srgbClr val="0066B3">
                        <a:shade val="67500"/>
                        <a:satMod val="115000"/>
                      </a:srgbClr>
                    </a:gs>
                    <a:gs pos="100000">
                      <a:srgbClr val="0066B3">
                        <a:shade val="100000"/>
                        <a:satMod val="115000"/>
                      </a:srgbClr>
                    </a:gs>
                  </a:gsLst>
                  <a:path path="circle">
                    <a:fillToRect r="100000" b="100000"/>
                  </a:path>
                  <a:tileRect l="-100000" t="-100000"/>
                </a:gradFill>
                <a:effectLst/>
                <a:latin typeface="Times New Roman" pitchFamily="18" charset="0"/>
                <a:ea typeface="+mn-ea"/>
                <a:cs typeface="Times New Roman" pitchFamily="18" charset="0"/>
              </a:rPr>
              <a:t>регламентирующий </a:t>
            </a:r>
            <a:r>
              <a:rPr lang="ru-RU" sz="1600" cap="all" dirty="0">
                <a:gradFill flip="none" rotWithShape="1">
                  <a:gsLst>
                    <a:gs pos="0">
                      <a:srgbClr val="0066B3">
                        <a:shade val="30000"/>
                        <a:satMod val="115000"/>
                      </a:srgbClr>
                    </a:gs>
                    <a:gs pos="50000">
                      <a:srgbClr val="0066B3">
                        <a:shade val="67500"/>
                        <a:satMod val="115000"/>
                      </a:srgbClr>
                    </a:gs>
                    <a:gs pos="100000">
                      <a:srgbClr val="0066B3">
                        <a:shade val="100000"/>
                        <a:satMod val="115000"/>
                      </a:srgbClr>
                    </a:gs>
                  </a:gsLst>
                  <a:path path="circle">
                    <a:fillToRect r="100000" b="100000"/>
                  </a:path>
                  <a:tileRect l="-100000" t="-100000"/>
                </a:gradFill>
                <a:effectLst/>
                <a:latin typeface="Times New Roman" pitchFamily="18" charset="0"/>
                <a:ea typeface="+mn-ea"/>
                <a:cs typeface="Times New Roman" pitchFamily="18" charset="0"/>
              </a:rPr>
              <a:t>применение контрольно-кассовой техники</a:t>
            </a:r>
            <a:endParaRPr lang="ru-RU" sz="1600" cap="all" dirty="0">
              <a:gradFill flip="none" rotWithShape="1">
                <a:gsLst>
                  <a:gs pos="0">
                    <a:srgbClr val="0066B3">
                      <a:shade val="30000"/>
                      <a:satMod val="115000"/>
                    </a:srgbClr>
                  </a:gs>
                  <a:gs pos="50000">
                    <a:srgbClr val="0066B3">
                      <a:shade val="67500"/>
                      <a:satMod val="115000"/>
                    </a:srgbClr>
                  </a:gs>
                  <a:gs pos="100000">
                    <a:srgbClr val="0066B3">
                      <a:shade val="100000"/>
                      <a:satMod val="115000"/>
                    </a:srgbClr>
                  </a:gs>
                </a:gsLst>
                <a:path path="circle">
                  <a:fillToRect r="100000" b="100000"/>
                </a:path>
                <a:tileRect l="-100000" t="-100000"/>
              </a:gradFill>
              <a:effectLst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5651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Объект 3"/>
          <p:cNvSpPr txBox="1">
            <a:spLocks/>
          </p:cNvSpPr>
          <p:nvPr/>
        </p:nvSpPr>
        <p:spPr bwMode="auto">
          <a:xfrm>
            <a:off x="650875" y="250825"/>
            <a:ext cx="8175625" cy="593725"/>
          </a:xfrm>
          <a:prstGeom prst="rect">
            <a:avLst/>
          </a:prstGeom>
          <a:noFill/>
          <a:ln>
            <a:noFill/>
          </a:ln>
          <a:ex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77916" tIns="38958" rIns="77916" bIns="38958"/>
          <a:lstStyle>
            <a:lvl1pPr marL="44450" eaLnBrk="0" hangingPunct="0">
              <a:defRPr sz="19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9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9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9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9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defTabSz="814333">
              <a:spcBef>
                <a:spcPct val="20000"/>
              </a:spcBef>
              <a:spcAft>
                <a:spcPts val="256"/>
              </a:spcAft>
              <a:buClr>
                <a:srgbClr val="C3260C"/>
              </a:buClr>
              <a:buSzPct val="130000"/>
              <a:defRPr/>
            </a:pPr>
            <a:r>
              <a:rPr lang="ru-RU" altLang="ru-RU" sz="1600" b="1" u="sng" dirty="0">
                <a:solidFill>
                  <a:srgbClr val="0066B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ОСОБЕННОСТИ ПРИМЕНЕНИЯ КОНТРОЛЬНО – КАССОВОЙ ТЕХНИКИ </a:t>
            </a:r>
            <a:r>
              <a:rPr lang="ru-RU" altLang="ru-RU" sz="1600" b="1" u="sng" dirty="0" smtClean="0">
                <a:solidFill>
                  <a:srgbClr val="0066B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      </a:t>
            </a:r>
            <a:r>
              <a:rPr lang="ru-RU" altLang="ru-RU" sz="1100" dirty="0" smtClean="0">
                <a:solidFill>
                  <a:srgbClr val="0066B3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altLang="ru-RU" sz="1100" b="1" dirty="0" smtClean="0">
                <a:solidFill>
                  <a:srgbClr val="0066B3"/>
                </a:solidFill>
                <a:latin typeface="Times New Roman" pitchFamily="18" charset="0"/>
                <a:cs typeface="Times New Roman" pitchFamily="18" charset="0"/>
              </a:rPr>
              <a:t>ст. 2 Закона №54-ФЗ)</a:t>
            </a: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450850" y="779463"/>
            <a:ext cx="4054475" cy="550862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77916" tIns="38958" rIns="77916" bIns="38958" anchor="ctr"/>
          <a:lstStyle/>
          <a:p>
            <a:pPr algn="just" defTabSz="814333">
              <a:defRPr/>
            </a:pPr>
            <a:endParaRPr lang="ru-RU" sz="900" dirty="0">
              <a:latin typeface="Times New Roman" pitchFamily="18" charset="0"/>
              <a:cs typeface="Times New Roman" pitchFamily="18" charset="0"/>
            </a:endParaRPr>
          </a:p>
          <a:p>
            <a:pPr algn="just" defTabSz="814333">
              <a:defRPr/>
            </a:pPr>
            <a:r>
              <a:rPr lang="ru-RU" sz="900" dirty="0">
                <a:latin typeface="Times New Roman" pitchFamily="18" charset="0"/>
                <a:cs typeface="Times New Roman" pitchFamily="18" charset="0"/>
              </a:rPr>
              <a:t>продажа газет и журналов на бумажном носителе, а также продажа в </a:t>
            </a:r>
            <a:r>
              <a:rPr lang="ru-RU" sz="900" dirty="0" err="1">
                <a:latin typeface="Times New Roman" pitchFamily="18" charset="0"/>
                <a:cs typeface="Times New Roman" pitchFamily="18" charset="0"/>
              </a:rPr>
              <a:t>газетно</a:t>
            </a:r>
            <a:r>
              <a:rPr lang="ru-RU" sz="900" dirty="0">
                <a:latin typeface="Times New Roman" pitchFamily="18" charset="0"/>
                <a:cs typeface="Times New Roman" pitchFamily="18" charset="0"/>
              </a:rPr>
              <a:t>-журнальных киосках сопутствующих товаров при условии, что доля продажи газет и журналов в их товарообороте составляет не менее 50 процентов товарооборота</a:t>
            </a:r>
          </a:p>
          <a:p>
            <a:pPr defTabSz="814333">
              <a:defRPr/>
            </a:pPr>
            <a:r>
              <a:rPr lang="ru-RU" sz="900" dirty="0"/>
              <a:t> </a:t>
            </a:r>
            <a:endParaRPr lang="ru-RU" sz="1200" dirty="0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458788" y="1384300"/>
            <a:ext cx="4046537" cy="151130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77916" tIns="38958" rIns="77916" bIns="38958" anchor="ctr"/>
          <a:lstStyle/>
          <a:p>
            <a:pPr algn="just" defTabSz="814333">
              <a:defRPr/>
            </a:pPr>
            <a:r>
              <a:rPr lang="ru-RU" sz="900" i="1" dirty="0">
                <a:latin typeface="Times New Roman" pitchFamily="18" charset="0"/>
                <a:cs typeface="Times New Roman" pitchFamily="18" charset="0"/>
              </a:rPr>
              <a:t>торговля на розничных рынках, ярмарках, в выставочных комплексах, а также на других территориях, отведенных для осуществления торговли, за исключением находящихся в этих местах торговли магазинов, павильонов, киосков, палаток, автолавок, автомагазинов, автофургонов, помещений контейнерного типа и других аналогично обустроенных и обеспечивающих показ и сохранность товара торговых </a:t>
            </a:r>
            <a:r>
              <a:rPr lang="ru-RU" sz="900" i="1" dirty="0" smtClean="0">
                <a:latin typeface="Times New Roman" pitchFamily="18" charset="0"/>
                <a:cs typeface="Times New Roman" pitchFamily="18" charset="0"/>
              </a:rPr>
              <a:t>мест </a:t>
            </a:r>
            <a:r>
              <a:rPr lang="ru-RU" sz="900" b="1" dirty="0" smtClean="0">
                <a:latin typeface="Times New Roman" pitchFamily="18" charset="0"/>
                <a:cs typeface="Times New Roman" pitchFamily="18" charset="0"/>
              </a:rPr>
              <a:t>(действует </a:t>
            </a:r>
            <a:r>
              <a:rPr lang="ru-RU" sz="900" b="1" dirty="0">
                <a:latin typeface="Times New Roman" pitchFamily="18" charset="0"/>
                <a:cs typeface="Times New Roman" pitchFamily="18" charset="0"/>
              </a:rPr>
              <a:t>только до 01.03.2025</a:t>
            </a:r>
            <a:r>
              <a:rPr lang="ru-RU" sz="900" i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900" b="1" dirty="0">
                <a:latin typeface="Times New Roman" pitchFamily="18" charset="0"/>
                <a:cs typeface="Times New Roman" pitchFamily="18" charset="0"/>
              </a:rPr>
              <a:t>после вступят в законную силу изменения Закона №54-ФЗ в части освобождения от применения ККТ только налогоплательщиков ЕСХН, на рынках, ярмарках и выставках не более чем с трех торговых мест, общая площадь которых, включая места для хранения таких товаров, не превышает 15 кв. </a:t>
            </a:r>
            <a:r>
              <a:rPr lang="ru-RU" sz="900" b="1" dirty="0" smtClean="0">
                <a:latin typeface="Times New Roman" pitchFamily="18" charset="0"/>
                <a:cs typeface="Times New Roman" pitchFamily="18" charset="0"/>
              </a:rPr>
              <a:t>метров)</a:t>
            </a:r>
            <a:endParaRPr lang="ru-RU" sz="9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58788" y="2993394"/>
            <a:ext cx="4046537" cy="701675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77916" tIns="38958" rIns="77916" bIns="38958" anchor="ctr"/>
          <a:lstStyle/>
          <a:p>
            <a:pPr algn="just" defTabSz="814333">
              <a:defRPr/>
            </a:pPr>
            <a:r>
              <a:rPr lang="ru-RU" sz="900" dirty="0">
                <a:latin typeface="Times New Roman" pitchFamily="18" charset="0"/>
                <a:cs typeface="Times New Roman" pitchFamily="18" charset="0"/>
              </a:rPr>
              <a:t>разносная торговля продовольственными и непродовольственными товарами с рук, из ручных тележек, корзин и иных специальных приспособлений для демонстрации, удобства переноски и продажи товаров,</a:t>
            </a:r>
            <a:r>
              <a:rPr lang="ru-RU" sz="9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900" dirty="0">
                <a:latin typeface="Times New Roman" pitchFamily="18" charset="0"/>
                <a:cs typeface="Times New Roman" pitchFamily="18" charset="0"/>
              </a:rPr>
              <a:t>осуществляемая вне стационарной торговой сети</a:t>
            </a:r>
            <a:endParaRPr lang="ru-RU" sz="9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50850" y="3770635"/>
            <a:ext cx="4054475" cy="43180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77916" tIns="38958" rIns="77916" bIns="38958" anchor="ctr"/>
          <a:lstStyle/>
          <a:p>
            <a:pPr algn="ctr" defTabSz="814333">
              <a:defRPr/>
            </a:pPr>
            <a:r>
              <a:rPr lang="ru-RU" sz="1000" dirty="0">
                <a:latin typeface="Times New Roman" pitchFamily="18" charset="0"/>
                <a:ea typeface="Calibri"/>
                <a:cs typeface="Times New Roman" pitchFamily="18" charset="0"/>
              </a:rPr>
              <a:t>торговля в киосках мороженым, а также торговля в розлив безалкогольными напитками, молоком и питьевой водой</a:t>
            </a:r>
            <a:endParaRPr lang="ru-RU" altLang="ru-RU" sz="1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450850" y="4256410"/>
            <a:ext cx="4054475" cy="593725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77916" tIns="38958" rIns="77916" bIns="38958" anchor="ctr"/>
          <a:lstStyle/>
          <a:p>
            <a:pPr algn="ctr" defTabSz="814333">
              <a:defRPr/>
            </a:pPr>
            <a:r>
              <a:rPr lang="ru-RU" sz="1000" dirty="0">
                <a:latin typeface="Times New Roman" pitchFamily="18" charset="0"/>
                <a:ea typeface="Calibri"/>
                <a:cs typeface="Times New Roman" pitchFamily="18" charset="0"/>
              </a:rPr>
              <a:t>торговля из автоцистерн квасом, молоком, растительным маслом, живой рыбой, керосином, сезонная торговля вразвал овощами, в том числе картофелем, фруктами и бахчевыми культурами</a:t>
            </a:r>
            <a:endParaRPr lang="ru-RU" sz="1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4705350" y="779463"/>
            <a:ext cx="4121150" cy="280987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77916" tIns="38958" rIns="77916" bIns="38958" anchor="ctr"/>
          <a:lstStyle/>
          <a:p>
            <a:pPr algn="just" defTabSz="814333">
              <a:defRPr/>
            </a:pPr>
            <a:r>
              <a:rPr lang="ru-RU" sz="1000" dirty="0">
                <a:latin typeface="Times New Roman" pitchFamily="18" charset="0"/>
                <a:cs typeface="Times New Roman" pitchFamily="18" charset="0"/>
              </a:rPr>
              <a:t>изготовление и ремонт металлической галантереи и ключей</a:t>
            </a: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4705350" y="1103313"/>
            <a:ext cx="4121150" cy="442912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77916" tIns="38958" rIns="77916" bIns="38958" anchor="ctr"/>
          <a:lstStyle/>
          <a:p>
            <a:pPr algn="just" defTabSz="814333">
              <a:defRPr/>
            </a:pPr>
            <a:r>
              <a:rPr lang="ru-RU" sz="1000" dirty="0">
                <a:latin typeface="Times New Roman" pitchFamily="18" charset="0"/>
                <a:cs typeface="Times New Roman" pitchFamily="18" charset="0"/>
              </a:rPr>
              <a:t>присмотр и уход за детьми, больными, престарелыми и инвалидами</a:t>
            </a: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4705350" y="1598613"/>
            <a:ext cx="4121150" cy="379412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77916" tIns="38958" rIns="77916" bIns="38958" anchor="ctr"/>
          <a:lstStyle/>
          <a:p>
            <a:pPr algn="just" defTabSz="814333">
              <a:defRPr/>
            </a:pPr>
            <a:r>
              <a:rPr lang="ru-RU" sz="1000" dirty="0">
                <a:latin typeface="Times New Roman" pitchFamily="18" charset="0"/>
                <a:cs typeface="Times New Roman" pitchFamily="18" charset="0"/>
              </a:rPr>
              <a:t>реализация изготовителем изделий народных художественных промыслов</a:t>
            </a: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4705350" y="2032000"/>
            <a:ext cx="4121150" cy="269875"/>
          </a:xfrm>
          <a:prstGeom prst="roundRect">
            <a:avLst>
              <a:gd name="adj" fmla="val 16667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77916" tIns="38958" rIns="77916" bIns="38958" anchor="ctr"/>
          <a:lstStyle/>
          <a:p>
            <a:pPr algn="ctr" defTabSz="814333">
              <a:defRPr/>
            </a:pPr>
            <a:r>
              <a:rPr lang="ru-RU" sz="1000" dirty="0">
                <a:latin typeface="Times New Roman" pitchFamily="18" charset="0"/>
                <a:cs typeface="Times New Roman" pitchFamily="18" charset="0"/>
              </a:rPr>
              <a:t>вспашка огородов и распиловка дров</a:t>
            </a: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4705350" y="2355850"/>
            <a:ext cx="4121150" cy="53975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77916" tIns="38958" rIns="77916" bIns="38958" anchor="ctr"/>
          <a:lstStyle/>
          <a:p>
            <a:pPr algn="just" defTabSz="814333">
              <a:defRPr/>
            </a:pPr>
            <a:r>
              <a:rPr lang="ru-RU" sz="1000" dirty="0">
                <a:latin typeface="Times New Roman" pitchFamily="18" charset="0"/>
                <a:cs typeface="Times New Roman" pitchFamily="18" charset="0"/>
              </a:rPr>
              <a:t>услуги носильщиков на железнодорожных вокзалах, автовокзалах, аэровокзалах, в аэропортах, морских, речных портах</a:t>
            </a: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4705350" y="2931790"/>
            <a:ext cx="4121150" cy="755426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77916" tIns="38958" rIns="77916" bIns="38958" anchor="ctr"/>
          <a:lstStyle/>
          <a:p>
            <a:pPr algn="just" defTabSz="814333">
              <a:defRPr/>
            </a:pPr>
            <a:r>
              <a:rPr lang="ru-RU" sz="1000" dirty="0">
                <a:latin typeface="Times New Roman" pitchFamily="18" charset="0"/>
                <a:cs typeface="Times New Roman" pitchFamily="18" charset="0"/>
              </a:rPr>
              <a:t>сдача индивидуальным предпринимателем в аренду (наем) жилых помещений, а также жилых помещений совместно с </a:t>
            </a:r>
            <a:r>
              <a:rPr lang="ru-RU" sz="1000" dirty="0" err="1">
                <a:latin typeface="Times New Roman" pitchFamily="18" charset="0"/>
                <a:cs typeface="Times New Roman" pitchFamily="18" charset="0"/>
              </a:rPr>
              <a:t>машино</a:t>
            </a:r>
            <a:r>
              <a:rPr lang="ru-RU" sz="1000" dirty="0">
                <a:latin typeface="Times New Roman" pitchFamily="18" charset="0"/>
                <a:cs typeface="Times New Roman" pitchFamily="18" charset="0"/>
              </a:rPr>
              <a:t>-местами, расположенными в многоквартирных домах, принадлежащих этому индивидуальному предпринимателю на праве собственности</a:t>
            </a:r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4711700" y="3760068"/>
            <a:ext cx="4114800" cy="251842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77916" tIns="38958" rIns="77916" bIns="38958" anchor="ctr"/>
          <a:lstStyle/>
          <a:p>
            <a:pPr algn="ctr" defTabSz="814333">
              <a:defRPr/>
            </a:pPr>
            <a:r>
              <a:rPr lang="ru-RU" sz="1000" dirty="0">
                <a:latin typeface="Times New Roman" pitchFamily="18" charset="0"/>
                <a:cs typeface="Times New Roman" pitchFamily="18" charset="0"/>
              </a:rPr>
              <a:t>розничная продажа бахил</a:t>
            </a:r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4711700" y="4298151"/>
            <a:ext cx="4114800" cy="435629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77916" tIns="38958" rIns="77916" bIns="38958" anchor="ctr"/>
          <a:lstStyle/>
          <a:p>
            <a:pPr algn="ctr" defTabSz="814333">
              <a:defRPr/>
            </a:pPr>
            <a:r>
              <a:rPr lang="ru-RU" sz="1000" dirty="0">
                <a:latin typeface="Times New Roman" pitchFamily="18" charset="0"/>
                <a:ea typeface="Calibri"/>
                <a:cs typeface="Times New Roman" pitchFamily="18" charset="0"/>
              </a:rPr>
              <a:t>прием от населения стеклопосуды и утильсырья, за исключением металлолома, драгоценных металлов и драгоценных камней</a:t>
            </a:r>
            <a:endParaRPr lang="ru-RU" sz="1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Скругленный прямоугольник 27"/>
          <p:cNvSpPr/>
          <p:nvPr/>
        </p:nvSpPr>
        <p:spPr>
          <a:xfrm>
            <a:off x="4711700" y="4057538"/>
            <a:ext cx="4127500" cy="196775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77916" tIns="38958" rIns="77916" bIns="38958" anchor="ctr"/>
          <a:lstStyle/>
          <a:p>
            <a:pPr algn="ctr" defTabSz="814333">
              <a:defRPr/>
            </a:pPr>
            <a:r>
              <a:rPr lang="ru-RU" sz="1000" dirty="0">
                <a:latin typeface="Times New Roman" pitchFamily="18" charset="0"/>
                <a:cs typeface="Times New Roman" pitchFamily="18" charset="0"/>
              </a:rPr>
              <a:t>ремонт и окраска обуви</a:t>
            </a:r>
          </a:p>
        </p:txBody>
      </p:sp>
      <p:sp>
        <p:nvSpPr>
          <p:cNvPr id="20" name="Номер слайда 19"/>
          <p:cNvSpPr>
            <a:spLocks noGrp="1"/>
          </p:cNvSpPr>
          <p:nvPr>
            <p:ph type="sldNum" sz="quarter" idx="16"/>
          </p:nvPr>
        </p:nvSpPr>
        <p:spPr>
          <a:xfrm>
            <a:off x="8388350" y="4659313"/>
            <a:ext cx="533400" cy="288925"/>
          </a:xfrm>
        </p:spPr>
        <p:txBody>
          <a:bodyPr lIns="91254" tIns="45627" rIns="91254" bIns="45627" rtlCol="0">
            <a:noAutofit/>
          </a:bodyPr>
          <a:lstStyle/>
          <a:p>
            <a:pPr defTabSz="684755">
              <a:lnSpc>
                <a:spcPts val="1577"/>
              </a:lnSpc>
              <a:defRPr/>
            </a:pPr>
            <a:fld id="{427F0788-76EF-47D9-87DA-70FD85658CF1}" type="slidenum">
              <a:rPr lang="ru-RU" sz="1400">
                <a:solidFill>
                  <a:schemeClr val="bg1"/>
                </a:solidFill>
                <a:latin typeface="+mn-lt"/>
              </a:rPr>
              <a:pPr defTabSz="684755">
                <a:lnSpc>
                  <a:spcPts val="1577"/>
                </a:lnSpc>
                <a:defRPr/>
              </a:pPr>
              <a:t>3</a:t>
            </a:fld>
            <a:endParaRPr lang="ru-RU" sz="1400" dirty="0">
              <a:solidFill>
                <a:schemeClr val="bg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263343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3" name="Рисунок 6" descr="C:\Users\panova_ea\Desktop\ФНС\Новая папка\word\jpg\true-logo-FNS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698" y="267494"/>
            <a:ext cx="877519" cy="9215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Номер слайда 74"/>
          <p:cNvSpPr>
            <a:spLocks noGrp="1"/>
          </p:cNvSpPr>
          <p:nvPr>
            <p:ph type="sldNum" sz="quarter" idx="11"/>
          </p:nvPr>
        </p:nvSpPr>
        <p:spPr>
          <a:xfrm>
            <a:off x="8344777" y="4546146"/>
            <a:ext cx="619711" cy="473876"/>
          </a:xfrm>
        </p:spPr>
        <p:txBody>
          <a:bodyPr vert="horz" lIns="91264" tIns="45632" rIns="91264" bIns="45632" rtlCol="0" anchor="ctr">
            <a:normAutofit/>
          </a:bodyPr>
          <a:lstStyle/>
          <a:p>
            <a:pPr algn="ctr">
              <a:lnSpc>
                <a:spcPts val="1578"/>
              </a:lnSpc>
            </a:pPr>
            <a:fld id="{8954F463-B31C-4AEE-9AF8-CD5F70BF198E}" type="slidenum">
              <a:rPr lang="ru-RU" sz="20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pPr algn="ctr">
                <a:lnSpc>
                  <a:spcPts val="1578"/>
                </a:lnSpc>
              </a:pPr>
              <a:t>4</a:t>
            </a:fld>
            <a:endParaRPr lang="ru-RU" sz="24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Заголовок 2"/>
          <p:cNvSpPr>
            <a:spLocks noGrp="1"/>
          </p:cNvSpPr>
          <p:nvPr>
            <p:ph type="title"/>
          </p:nvPr>
        </p:nvSpPr>
        <p:spPr>
          <a:xfrm>
            <a:off x="1665834" y="267494"/>
            <a:ext cx="7200800" cy="708762"/>
          </a:xfrm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ru-RU" sz="2000" b="1" cap="all" dirty="0">
                <a:gradFill flip="none" rotWithShape="1">
                  <a:gsLst>
                    <a:gs pos="0">
                      <a:srgbClr val="0066B3">
                        <a:shade val="30000"/>
                        <a:satMod val="115000"/>
                      </a:srgbClr>
                    </a:gs>
                    <a:gs pos="50000">
                      <a:srgbClr val="0066B3">
                        <a:shade val="67500"/>
                        <a:satMod val="115000"/>
                      </a:srgbClr>
                    </a:gs>
                    <a:gs pos="100000">
                      <a:srgbClr val="0066B3">
                        <a:shade val="100000"/>
                        <a:satMod val="115000"/>
                      </a:srgbClr>
                    </a:gs>
                  </a:gsLst>
                  <a:path path="circle">
                    <a:fillToRect r="100000" b="100000"/>
                  </a:path>
                  <a:tileRect l="-100000" t="-100000"/>
                </a:gradFill>
                <a:effectLst/>
                <a:latin typeface="Times New Roman" pitchFamily="18" charset="0"/>
                <a:ea typeface="+mn-ea"/>
                <a:cs typeface="Times New Roman" pitchFamily="18" charset="0"/>
              </a:rPr>
              <a:t>Как применять </a:t>
            </a:r>
            <a:r>
              <a:rPr lang="ru-RU" sz="2000" b="1" cap="all" dirty="0" smtClean="0">
                <a:gradFill flip="none" rotWithShape="1">
                  <a:gsLst>
                    <a:gs pos="0">
                      <a:srgbClr val="0066B3">
                        <a:shade val="30000"/>
                        <a:satMod val="115000"/>
                      </a:srgbClr>
                    </a:gs>
                    <a:gs pos="50000">
                      <a:srgbClr val="0066B3">
                        <a:shade val="67500"/>
                        <a:satMod val="115000"/>
                      </a:srgbClr>
                    </a:gs>
                    <a:gs pos="100000">
                      <a:srgbClr val="0066B3">
                        <a:shade val="100000"/>
                        <a:satMod val="115000"/>
                      </a:srgbClr>
                    </a:gs>
                  </a:gsLst>
                  <a:path path="circle">
                    <a:fillToRect r="100000" b="100000"/>
                  </a:path>
                  <a:tileRect l="-100000" t="-100000"/>
                </a:gradFill>
                <a:effectLst/>
                <a:latin typeface="Times New Roman" pitchFamily="18" charset="0"/>
                <a:ea typeface="+mn-ea"/>
                <a:cs typeface="Times New Roman" pitchFamily="18" charset="0"/>
              </a:rPr>
              <a:t>контрольно-кассовую технику </a:t>
            </a:r>
            <a:r>
              <a:rPr lang="ru-RU" sz="2000" b="1" cap="all" dirty="0">
                <a:gradFill flip="none" rotWithShape="1">
                  <a:gsLst>
                    <a:gs pos="0">
                      <a:srgbClr val="0066B3">
                        <a:shade val="30000"/>
                        <a:satMod val="115000"/>
                      </a:srgbClr>
                    </a:gs>
                    <a:gs pos="50000">
                      <a:srgbClr val="0066B3">
                        <a:shade val="67500"/>
                        <a:satMod val="115000"/>
                      </a:srgbClr>
                    </a:gs>
                    <a:gs pos="100000">
                      <a:srgbClr val="0066B3">
                        <a:shade val="100000"/>
                        <a:satMod val="115000"/>
                      </a:srgbClr>
                    </a:gs>
                  </a:gsLst>
                  <a:path path="circle">
                    <a:fillToRect r="100000" b="100000"/>
                  </a:path>
                  <a:tileRect l="-100000" t="-100000"/>
                </a:gradFill>
                <a:effectLst/>
                <a:latin typeface="Times New Roman" pitchFamily="18" charset="0"/>
                <a:ea typeface="+mn-ea"/>
                <a:cs typeface="Times New Roman" pitchFamily="18" charset="0"/>
              </a:rPr>
              <a:t>в общепите</a:t>
            </a:r>
          </a:p>
        </p:txBody>
      </p:sp>
      <p:sp>
        <p:nvSpPr>
          <p:cNvPr id="7" name="Стрелка вправо 6"/>
          <p:cNvSpPr/>
          <p:nvPr/>
        </p:nvSpPr>
        <p:spPr>
          <a:xfrm>
            <a:off x="3419871" y="1275606"/>
            <a:ext cx="3096345" cy="504056"/>
          </a:xfrm>
          <a:prstGeom prst="rightArrow">
            <a:avLst>
              <a:gd name="adj1" fmla="val 78441"/>
              <a:gd name="adj2" fmla="val 50000"/>
            </a:avLst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Предварительный чек</a:t>
            </a:r>
            <a:endParaRPr lang="ru-RU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Стрелка влево 7"/>
          <p:cNvSpPr/>
          <p:nvPr/>
        </p:nvSpPr>
        <p:spPr>
          <a:xfrm>
            <a:off x="3408673" y="2597090"/>
            <a:ext cx="3008803" cy="576064"/>
          </a:xfrm>
          <a:prstGeom prst="leftArrow">
            <a:avLst>
              <a:gd name="adj1" fmla="val 75006"/>
              <a:gd name="adj2" fmla="val 50000"/>
            </a:avLst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Оплата </a:t>
            </a:r>
            <a:endParaRPr lang="ru-RU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Стрелка вниз 9"/>
          <p:cNvSpPr/>
          <p:nvPr/>
        </p:nvSpPr>
        <p:spPr>
          <a:xfrm>
            <a:off x="1121457" y="2482604"/>
            <a:ext cx="2353162" cy="906009"/>
          </a:xfrm>
          <a:prstGeom prst="downArrow">
            <a:avLst>
              <a:gd name="adj1" fmla="val 76123"/>
              <a:gd name="adj2" fmla="val 58757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Формирование кассового чека</a:t>
            </a:r>
          </a:p>
        </p:txBody>
      </p:sp>
      <p:pic>
        <p:nvPicPr>
          <p:cNvPr id="4100" name="Picture 4" descr="H:\Папка отдела\Семинары\картинки для презинтаций\smena-sistemi-nalogooblajeniya-v-kkt-800x800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5337" y="3003798"/>
            <a:ext cx="1895344" cy="1895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Стрелка вправо 16"/>
          <p:cNvSpPr/>
          <p:nvPr/>
        </p:nvSpPr>
        <p:spPr>
          <a:xfrm>
            <a:off x="3474619" y="1916309"/>
            <a:ext cx="2997846" cy="680781"/>
          </a:xfrm>
          <a:prstGeom prst="rightArrow">
            <a:avLst>
              <a:gd name="adj1" fmla="val 78441"/>
              <a:gd name="adj2" fmla="val 50000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Кассовый чек</a:t>
            </a:r>
            <a:endParaRPr lang="ru-RU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C:\Users\2800-00-533\Downloads\3667042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051" b="98828" l="9961" r="8984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630934"/>
            <a:ext cx="1851670" cy="18516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2800-00-533\Downloads\ñ‡ðµð»oð²ðµðº-ð¸-ð¶ðµð½ñ‰ð¸ð½ð°-ð²-ðºð°ñ„ðµ-ð²ðµðºñ‚oñ€ðµ-oð±ñ_ð»ñƒð¶ð¸ð²ð°ð½ð¸ñ_-oñ„ð¸ñ†ð¸ð°ð½ñ‚ð°-ñ‡ð°ð¹ð½ð¸ðºðµ-140563488.jpg"/>
          <p:cNvPicPr>
            <a:picLocks noChangeAspect="1" noChangeArrowheads="1"/>
          </p:cNvPicPr>
          <p:nvPr/>
        </p:nvPicPr>
        <p:blipFill rotWithShape="1"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576" t="25906" r="8720" b="12985"/>
          <a:stretch/>
        </p:blipFill>
        <p:spPr bwMode="auto">
          <a:xfrm>
            <a:off x="6372200" y="1275129"/>
            <a:ext cx="2625674" cy="19631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Умножение 1"/>
          <p:cNvSpPr/>
          <p:nvPr/>
        </p:nvSpPr>
        <p:spPr>
          <a:xfrm>
            <a:off x="4126464" y="843558"/>
            <a:ext cx="1512168" cy="1269126"/>
          </a:xfrm>
          <a:prstGeom prst="mathMultiply">
            <a:avLst>
              <a:gd name="adj1" fmla="val 1314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TextBox 2"/>
          <p:cNvSpPr txBox="1"/>
          <p:nvPr/>
        </p:nvSpPr>
        <p:spPr>
          <a:xfrm>
            <a:off x="3408674" y="3291830"/>
            <a:ext cx="4708154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01.03.2025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необходимо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выдавать кассовый чек после того, как клиент попросил счет, но до момента оплаты. </a:t>
            </a:r>
            <a:endPara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Он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подтверждает предстоящий прием денег.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7256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Стрелка вниз 15"/>
          <p:cNvSpPr/>
          <p:nvPr/>
        </p:nvSpPr>
        <p:spPr>
          <a:xfrm>
            <a:off x="5868144" y="3543855"/>
            <a:ext cx="2736304" cy="1368155"/>
          </a:xfrm>
          <a:prstGeom prst="downArrow">
            <a:avLst>
              <a:gd name="adj1" fmla="val 87585"/>
              <a:gd name="adj2" fmla="val 36455"/>
            </a:avLst>
          </a:prstGeom>
          <a:gradFill>
            <a:gsLst>
              <a:gs pos="23000">
                <a:schemeClr val="accent4">
                  <a:tint val="50000"/>
                  <a:satMod val="300000"/>
                  <a:alpha val="32000"/>
                </a:schemeClr>
              </a:gs>
              <a:gs pos="61000">
                <a:schemeClr val="accent4">
                  <a:tint val="15000"/>
                  <a:satMod val="350000"/>
                  <a:alpha val="17000"/>
                </a:schemeClr>
              </a:gs>
            </a:gsLst>
          </a:gradFill>
          <a:ln>
            <a:noFill/>
          </a:ln>
          <a:effectLst>
            <a:glow rad="63500">
              <a:schemeClr val="accent4">
                <a:satMod val="175000"/>
                <a:alpha val="8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Стрелка вниз 14"/>
          <p:cNvSpPr/>
          <p:nvPr/>
        </p:nvSpPr>
        <p:spPr>
          <a:xfrm>
            <a:off x="2924200" y="3543856"/>
            <a:ext cx="2943944" cy="1404159"/>
          </a:xfrm>
          <a:prstGeom prst="downArrow">
            <a:avLst>
              <a:gd name="adj1" fmla="val 87955"/>
              <a:gd name="adj2" fmla="val 36455"/>
            </a:avLst>
          </a:prstGeom>
          <a:gradFill>
            <a:gsLst>
              <a:gs pos="23000">
                <a:schemeClr val="accent4">
                  <a:tint val="50000"/>
                  <a:satMod val="300000"/>
                  <a:alpha val="32000"/>
                </a:schemeClr>
              </a:gs>
              <a:gs pos="61000">
                <a:schemeClr val="accent4">
                  <a:tint val="15000"/>
                  <a:satMod val="350000"/>
                  <a:alpha val="17000"/>
                </a:schemeClr>
              </a:gs>
            </a:gsLst>
          </a:gradFill>
          <a:ln>
            <a:noFill/>
          </a:ln>
          <a:effectLst>
            <a:glow rad="63500">
              <a:schemeClr val="accent4">
                <a:satMod val="175000"/>
                <a:alpha val="8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Стрелка вниз 3"/>
          <p:cNvSpPr/>
          <p:nvPr/>
        </p:nvSpPr>
        <p:spPr>
          <a:xfrm>
            <a:off x="584058" y="3507854"/>
            <a:ext cx="2312640" cy="1440161"/>
          </a:xfrm>
          <a:prstGeom prst="downArrow">
            <a:avLst>
              <a:gd name="adj1" fmla="val 74040"/>
              <a:gd name="adj2" fmla="val 36455"/>
            </a:avLst>
          </a:prstGeom>
          <a:gradFill>
            <a:gsLst>
              <a:gs pos="23000">
                <a:schemeClr val="accent4">
                  <a:tint val="50000"/>
                  <a:satMod val="300000"/>
                  <a:alpha val="32000"/>
                </a:schemeClr>
              </a:gs>
              <a:gs pos="61000">
                <a:schemeClr val="accent4">
                  <a:tint val="15000"/>
                  <a:satMod val="350000"/>
                  <a:alpha val="17000"/>
                </a:schemeClr>
              </a:gs>
            </a:gsLst>
          </a:gradFill>
          <a:ln>
            <a:noFill/>
          </a:ln>
          <a:effectLst>
            <a:glow rad="63500">
              <a:schemeClr val="accent4">
                <a:satMod val="175000"/>
                <a:alpha val="8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683568" y="2877374"/>
            <a:ext cx="7848872" cy="576064"/>
          </a:xfrm>
          <a:prstGeom prst="roundRect">
            <a:avLst>
              <a:gd name="adj" fmla="val 50000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 cap="all" dirty="0">
                <a:solidFill>
                  <a:srgbClr val="0066B3"/>
                </a:solidFill>
                <a:latin typeface="Times New Roman" pitchFamily="18" charset="0"/>
                <a:cs typeface="Times New Roman" pitchFamily="18" charset="0"/>
              </a:rPr>
              <a:t>ОСНОВНАЯ ЦЕЛЬ </a:t>
            </a:r>
            <a:r>
              <a:rPr lang="ru-RU" sz="1600" cap="all" dirty="0">
                <a:solidFill>
                  <a:srgbClr val="0066B3"/>
                </a:solidFill>
                <a:latin typeface="Times New Roman" pitchFamily="18" charset="0"/>
                <a:cs typeface="Times New Roman" pitchFamily="18" charset="0"/>
              </a:rPr>
              <a:t>- ПОВСЕМЕСТНОЕ ПРИМЕНЕНИЕ КОНТРОЛЬНО-КАССОВОЙ ТЕХНИКИ</a:t>
            </a: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683568" y="2211710"/>
            <a:ext cx="7848872" cy="576064"/>
          </a:xfrm>
          <a:prstGeom prst="roundRect">
            <a:avLst>
              <a:gd name="adj" fmla="val 50000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1600" b="1" cap="all">
              <a:solidFill>
                <a:srgbClr val="0066B3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43" name="Рисунок 6" descr="C:\Users\panova_ea\Desktop\ФНС\Новая папка\word\jpg\true-logo-FNS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094" y="239776"/>
            <a:ext cx="1014654" cy="10655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Номер слайда 74"/>
          <p:cNvSpPr>
            <a:spLocks noGrp="1"/>
          </p:cNvSpPr>
          <p:nvPr>
            <p:ph type="sldNum" sz="quarter" idx="11"/>
          </p:nvPr>
        </p:nvSpPr>
        <p:spPr>
          <a:xfrm>
            <a:off x="8344777" y="4546146"/>
            <a:ext cx="619711" cy="473876"/>
          </a:xfrm>
        </p:spPr>
        <p:txBody>
          <a:bodyPr vert="horz" lIns="91264" tIns="45632" rIns="91264" bIns="45632" rtlCol="0" anchor="ctr">
            <a:normAutofit/>
          </a:bodyPr>
          <a:lstStyle/>
          <a:p>
            <a:pPr algn="ctr">
              <a:lnSpc>
                <a:spcPts val="1578"/>
              </a:lnSpc>
            </a:pPr>
            <a:fld id="{8954F463-B31C-4AEE-9AF8-CD5F70BF198E}" type="slidenum">
              <a:rPr lang="ru-RU" sz="20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pPr algn="ctr">
                <a:lnSpc>
                  <a:spcPts val="1578"/>
                </a:lnSpc>
              </a:pPr>
              <a:t>5</a:t>
            </a:fld>
            <a:endParaRPr lang="ru-RU" sz="24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Заголовок 2"/>
          <p:cNvSpPr>
            <a:spLocks noGrp="1"/>
          </p:cNvSpPr>
          <p:nvPr>
            <p:ph type="title"/>
          </p:nvPr>
        </p:nvSpPr>
        <p:spPr>
          <a:xfrm>
            <a:off x="1740378" y="411510"/>
            <a:ext cx="7200800" cy="70876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1600" cap="all" dirty="0">
                <a:gradFill flip="none" rotWithShape="1">
                  <a:gsLst>
                    <a:gs pos="0">
                      <a:srgbClr val="0066B3">
                        <a:shade val="30000"/>
                        <a:satMod val="115000"/>
                      </a:srgbClr>
                    </a:gs>
                    <a:gs pos="50000">
                      <a:srgbClr val="0066B3">
                        <a:shade val="67500"/>
                        <a:satMod val="115000"/>
                      </a:srgbClr>
                    </a:gs>
                    <a:gs pos="100000">
                      <a:srgbClr val="0066B3">
                        <a:shade val="100000"/>
                        <a:satMod val="115000"/>
                      </a:srgbClr>
                    </a:gs>
                  </a:gsLst>
                  <a:path path="circle">
                    <a:fillToRect r="100000" b="100000"/>
                  </a:path>
                  <a:tileRect l="-100000" t="-100000"/>
                </a:gradFill>
                <a:effectLst/>
                <a:latin typeface="Times New Roman" pitchFamily="18" charset="0"/>
                <a:ea typeface="+mn-ea"/>
                <a:cs typeface="Times New Roman" pitchFamily="18" charset="0"/>
              </a:rPr>
              <a:t>Отраслевой проект ФНС России «Общественное питание»: цели и задачи</a:t>
            </a:r>
          </a:p>
        </p:txBody>
      </p:sp>
      <p:sp>
        <p:nvSpPr>
          <p:cNvPr id="7" name="Заголовок 2"/>
          <p:cNvSpPr txBox="1">
            <a:spLocks/>
          </p:cNvSpPr>
          <p:nvPr/>
        </p:nvSpPr>
        <p:spPr>
          <a:xfrm>
            <a:off x="558307" y="1305340"/>
            <a:ext cx="7776864" cy="8640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ru-RU" sz="1600" b="1" cap="all" dirty="0">
                <a:solidFill>
                  <a:srgbClr val="D71920"/>
                </a:solidFill>
                <a:latin typeface="Times New Roman" pitchFamily="18" charset="0"/>
                <a:cs typeface="Times New Roman" pitchFamily="18" charset="0"/>
              </a:rPr>
              <a:t>С 01.01.2024 возобновлен отраслевой проект ФНС России «Общественное питание» </a:t>
            </a:r>
            <a:endParaRPr lang="ru-RU" sz="1600" b="1" cap="all" dirty="0" smtClean="0">
              <a:solidFill>
                <a:srgbClr val="D7192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ctr">
              <a:spcBef>
                <a:spcPct val="0"/>
              </a:spcBef>
              <a:defRPr/>
            </a:pPr>
            <a:r>
              <a:rPr lang="ru-RU" sz="1400" i="1" dirty="0" smtClean="0">
                <a:solidFill>
                  <a:srgbClr val="0066B3"/>
                </a:solidFill>
                <a:latin typeface="Times New Roman" pitchFamily="18" charset="0"/>
                <a:cs typeface="Times New Roman" pitchFamily="18" charset="0"/>
              </a:rPr>
              <a:t>(проект начат в феврале 2021 года и приостановлен с 01.04.2022)</a:t>
            </a:r>
            <a:endParaRPr lang="ru-RU" sz="1400" i="1" dirty="0">
              <a:solidFill>
                <a:srgbClr val="0066B3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Заголовок 2"/>
          <p:cNvSpPr txBox="1">
            <a:spLocks/>
          </p:cNvSpPr>
          <p:nvPr/>
        </p:nvSpPr>
        <p:spPr>
          <a:xfrm>
            <a:off x="611560" y="2139702"/>
            <a:ext cx="7776864" cy="7200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ru-RU" sz="1600" b="1" cap="all" dirty="0" smtClean="0">
                <a:solidFill>
                  <a:srgbClr val="0066B3"/>
                </a:solidFill>
                <a:latin typeface="Times New Roman" pitchFamily="18" charset="0"/>
                <a:cs typeface="Times New Roman" pitchFamily="18" charset="0"/>
              </a:rPr>
              <a:t>Объект</a:t>
            </a:r>
            <a:r>
              <a:rPr lang="ru-RU" sz="1600" cap="all" dirty="0" smtClean="0">
                <a:solidFill>
                  <a:srgbClr val="0066B3"/>
                </a:solidFill>
                <a:latin typeface="Times New Roman" pitchFamily="18" charset="0"/>
                <a:cs typeface="Times New Roman" pitchFamily="18" charset="0"/>
              </a:rPr>
              <a:t> - налогоплательщики</a:t>
            </a:r>
            <a:r>
              <a:rPr lang="ru-RU" sz="1600" cap="all" dirty="0">
                <a:solidFill>
                  <a:srgbClr val="0066B3"/>
                </a:solidFill>
                <a:latin typeface="Times New Roman" pitchFamily="18" charset="0"/>
                <a:cs typeface="Times New Roman" pitchFamily="18" charset="0"/>
              </a:rPr>
              <a:t>, осуществляющие деятельность в сфере общественного </a:t>
            </a:r>
            <a:r>
              <a:rPr lang="ru-RU" sz="1600" cap="all" dirty="0" smtClean="0">
                <a:solidFill>
                  <a:srgbClr val="0066B3"/>
                </a:solidFill>
                <a:latin typeface="Times New Roman" pitchFamily="18" charset="0"/>
                <a:cs typeface="Times New Roman" pitchFamily="18" charset="0"/>
              </a:rPr>
              <a:t>питания</a:t>
            </a:r>
            <a:endParaRPr lang="ru-RU" sz="1600" cap="all" dirty="0">
              <a:solidFill>
                <a:srgbClr val="0066B3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Заголовок 2"/>
          <p:cNvSpPr txBox="1">
            <a:spLocks/>
          </p:cNvSpPr>
          <p:nvPr/>
        </p:nvSpPr>
        <p:spPr>
          <a:xfrm>
            <a:off x="2969807" y="3399841"/>
            <a:ext cx="2852730" cy="151216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ru-RU" sz="1200" cap="all" dirty="0" smtClean="0">
                <a:solidFill>
                  <a:srgbClr val="0066B3"/>
                </a:solidFill>
                <a:latin typeface="Times New Roman" pitchFamily="18" charset="0"/>
                <a:cs typeface="Times New Roman" pitchFamily="18" charset="0"/>
              </a:rPr>
              <a:t>выведение из теневого сектора налогоплательщиков, способствующих сокрытию выручки в сфере оказания услуг общественного питания</a:t>
            </a:r>
          </a:p>
        </p:txBody>
      </p:sp>
      <p:sp>
        <p:nvSpPr>
          <p:cNvPr id="13" name="Заголовок 2"/>
          <p:cNvSpPr txBox="1">
            <a:spLocks/>
          </p:cNvSpPr>
          <p:nvPr/>
        </p:nvSpPr>
        <p:spPr>
          <a:xfrm>
            <a:off x="611560" y="3499594"/>
            <a:ext cx="2232248" cy="10801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/>
          <a:p>
            <a:pPr algn="ctr">
              <a:spcBef>
                <a:spcPct val="0"/>
              </a:spcBef>
              <a:defRPr/>
            </a:pPr>
            <a:endParaRPr lang="ru-RU" sz="1600" cap="all" dirty="0">
              <a:solidFill>
                <a:srgbClr val="0066B3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spcBef>
                <a:spcPct val="0"/>
              </a:spcBef>
              <a:defRPr/>
            </a:pPr>
            <a:r>
              <a:rPr lang="ru-RU" sz="1600" cap="all" dirty="0" smtClean="0">
                <a:solidFill>
                  <a:srgbClr val="0066B3"/>
                </a:solidFill>
                <a:latin typeface="Times New Roman" pitchFamily="18" charset="0"/>
                <a:cs typeface="Times New Roman" pitchFamily="18" charset="0"/>
              </a:rPr>
              <a:t>увеличение </a:t>
            </a:r>
            <a:r>
              <a:rPr lang="ru-RU" sz="1600" cap="all" dirty="0">
                <a:solidFill>
                  <a:srgbClr val="0066B3"/>
                </a:solidFill>
                <a:latin typeface="Times New Roman" pitchFamily="18" charset="0"/>
                <a:cs typeface="Times New Roman" pitchFamily="18" charset="0"/>
              </a:rPr>
              <a:t>выручки, фиксируемой через </a:t>
            </a:r>
            <a:r>
              <a:rPr lang="ru-RU" sz="1600" cap="all" dirty="0" smtClean="0">
                <a:solidFill>
                  <a:srgbClr val="0066B3"/>
                </a:solidFill>
                <a:latin typeface="Times New Roman" pitchFamily="18" charset="0"/>
                <a:cs typeface="Times New Roman" pitchFamily="18" charset="0"/>
              </a:rPr>
              <a:t>кассу</a:t>
            </a:r>
            <a:endParaRPr lang="ru-RU" sz="1600" cap="all" dirty="0">
              <a:solidFill>
                <a:srgbClr val="0066B3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spcBef>
                <a:spcPct val="0"/>
              </a:spcBef>
              <a:defRPr/>
            </a:pPr>
            <a:endParaRPr kumimoji="0" lang="ru-RU" sz="1600" b="0" i="0" u="none" strike="noStrike" kern="1200" cap="all" spc="0" normalizeH="0" baseline="0" noProof="0" dirty="0">
              <a:ln>
                <a:noFill/>
              </a:ln>
              <a:solidFill>
                <a:srgbClr val="0066B3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14" name="Заголовок 2"/>
          <p:cNvSpPr txBox="1">
            <a:spLocks/>
          </p:cNvSpPr>
          <p:nvPr/>
        </p:nvSpPr>
        <p:spPr>
          <a:xfrm>
            <a:off x="5941779" y="3382749"/>
            <a:ext cx="2590661" cy="144016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/>
          <a:p>
            <a:pPr algn="ctr">
              <a:spcBef>
                <a:spcPct val="0"/>
              </a:spcBef>
              <a:defRPr/>
            </a:pPr>
            <a:endParaRPr lang="ru-RU" sz="1600" cap="all" dirty="0">
              <a:solidFill>
                <a:srgbClr val="0066B3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spcBef>
                <a:spcPct val="0"/>
              </a:spcBef>
              <a:defRPr/>
            </a:pPr>
            <a:r>
              <a:rPr lang="ru-RU" sz="1600" cap="all" dirty="0" smtClean="0">
                <a:solidFill>
                  <a:srgbClr val="0066B3"/>
                </a:solidFill>
                <a:latin typeface="Times New Roman" pitchFamily="18" charset="0"/>
                <a:cs typeface="Times New Roman" pitchFamily="18" charset="0"/>
              </a:rPr>
              <a:t>создание равных, конкурентных условий ведения бизнеса для всех налогоплательщиков внутри отрасли</a:t>
            </a:r>
          </a:p>
          <a:p>
            <a:pPr algn="ctr">
              <a:spcBef>
                <a:spcPct val="0"/>
              </a:spcBef>
              <a:defRPr/>
            </a:pPr>
            <a:endParaRPr kumimoji="0" lang="ru-RU" sz="1600" b="0" i="0" u="none" strike="noStrike" kern="1200" cap="all" spc="0" normalizeH="0" baseline="0" noProof="0" dirty="0">
              <a:ln>
                <a:noFill/>
              </a:ln>
              <a:solidFill>
                <a:srgbClr val="0066B3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6088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483518"/>
            <a:ext cx="8301608" cy="517748"/>
          </a:xfrm>
          <a:effectLst/>
        </p:spPr>
        <p:txBody>
          <a:bodyPr vert="horz" lIns="77925" tIns="38963" rIns="77925" bIns="38963" rtlCol="0" anchor="t" anchorCtr="0">
            <a:normAutofit/>
          </a:bodyPr>
          <a:lstStyle/>
          <a:p>
            <a:pPr marL="0" indent="0" algn="ctr">
              <a:buNone/>
            </a:pPr>
            <a:r>
              <a:rPr lang="ru-RU" sz="2000" cap="all" dirty="0">
                <a:gradFill flip="none" rotWithShape="1">
                  <a:gsLst>
                    <a:gs pos="0">
                      <a:srgbClr val="0066B3">
                        <a:shade val="30000"/>
                        <a:satMod val="115000"/>
                      </a:srgbClr>
                    </a:gs>
                    <a:gs pos="50000">
                      <a:srgbClr val="0066B3">
                        <a:shade val="67500"/>
                        <a:satMod val="115000"/>
                      </a:srgbClr>
                    </a:gs>
                    <a:gs pos="100000">
                      <a:srgbClr val="0066B3">
                        <a:shade val="100000"/>
                        <a:satMod val="115000"/>
                      </a:srgbClr>
                    </a:gs>
                  </a:gsLst>
                  <a:path path="circle">
                    <a:fillToRect r="100000" b="100000"/>
                  </a:path>
                  <a:tileRect l="-100000" t="-100000"/>
                </a:gradFill>
                <a:effectLst/>
                <a:latin typeface="Times New Roman" pitchFamily="18" charset="0"/>
                <a:ea typeface="+mn-ea"/>
                <a:cs typeface="Times New Roman" pitchFamily="18" charset="0"/>
              </a:rPr>
              <a:t>Профилактические мероприятия</a:t>
            </a: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66716034"/>
              </p:ext>
            </p:extLst>
          </p:nvPr>
        </p:nvGraphicFramePr>
        <p:xfrm>
          <a:off x="395536" y="1131590"/>
          <a:ext cx="8496944" cy="345638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52328"/>
                <a:gridCol w="5544616"/>
              </a:tblGrid>
              <a:tr h="414042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мероприятия</a:t>
                      </a:r>
                      <a:endParaRPr lang="ru-RU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Содержание мероприятия</a:t>
                      </a:r>
                      <a:endParaRPr lang="ru-RU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1272734"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Профилактический визит </a:t>
                      </a:r>
                      <a:endParaRPr lang="en-US" sz="1400" b="1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en-US" sz="140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Статья 52 Закона № 248-ФЗ; </a:t>
                      </a:r>
                      <a:endParaRPr lang="en-US" sz="140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Статья 16 Положения о госконтроле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Проведение профилактической беседы по месту осуществления деятельности налогоплательщика либо через ВКС по информированию об обязательных требованиях, а также о видах, содержании и об интенсивности контрольных мероприятий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1769608"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Объявление предостережения </a:t>
                      </a:r>
                      <a:endParaRPr lang="en-US" sz="1400" b="1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en-US" sz="140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Статья 49 Закона № 248-ФЗ; </a:t>
                      </a:r>
                      <a:endParaRPr lang="en-US" sz="140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Статья 14 Положения о госконтроле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При наличии у налоговых органов сведений о готовящихся, возможных или непосредственных нарушениях обязательных требований, если такие сведения не соответствуют индикаторам риска нарушения обязательных требований, должностное лицо объявляет налогоплательщику предостережение о недопустимости нарушения обязательных требований и предлагает принять меры по обеспечению соблюдения обязательных требований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Номер слайда 74"/>
          <p:cNvSpPr>
            <a:spLocks noGrp="1"/>
          </p:cNvSpPr>
          <p:nvPr>
            <p:ph type="sldNum" sz="quarter" idx="4294967295"/>
          </p:nvPr>
        </p:nvSpPr>
        <p:spPr>
          <a:xfrm>
            <a:off x="8344777" y="4546146"/>
            <a:ext cx="619711" cy="473876"/>
          </a:xfrm>
          <a:prstGeom prst="rect">
            <a:avLst/>
          </a:prstGeom>
        </p:spPr>
        <p:txBody>
          <a:bodyPr vert="horz" lIns="91264" tIns="45632" rIns="91264" bIns="45632" rtlCol="0" anchor="ctr">
            <a:normAutofit/>
          </a:bodyPr>
          <a:lstStyle/>
          <a:p>
            <a:pPr algn="ctr">
              <a:lnSpc>
                <a:spcPts val="1578"/>
              </a:lnSpc>
            </a:pPr>
            <a:fld id="{8954F463-B31C-4AEE-9AF8-CD5F70BF198E}" type="slidenum">
              <a:rPr lang="ru-RU" sz="20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pPr algn="ctr">
                <a:lnSpc>
                  <a:spcPts val="1578"/>
                </a:lnSpc>
              </a:pPr>
              <a:t>6</a:t>
            </a:fld>
            <a:endParaRPr lang="ru-RU" sz="24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95381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195486"/>
            <a:ext cx="8424936" cy="517748"/>
          </a:xfrm>
          <a:effectLst/>
        </p:spPr>
        <p:txBody>
          <a:bodyPr vert="horz" lIns="77925" tIns="38963" rIns="77925" bIns="38963" rtlCol="0" anchor="t" anchorCtr="0">
            <a:normAutofit/>
          </a:bodyPr>
          <a:lstStyle/>
          <a:p>
            <a:pPr marL="0" indent="0" algn="ctr">
              <a:buNone/>
            </a:pPr>
            <a:r>
              <a:rPr lang="ru-RU" sz="2000" cap="all" dirty="0" smtClean="0">
                <a:gradFill flip="none" rotWithShape="1">
                  <a:gsLst>
                    <a:gs pos="0">
                      <a:srgbClr val="0066B3">
                        <a:shade val="30000"/>
                        <a:satMod val="115000"/>
                      </a:srgbClr>
                    </a:gs>
                    <a:gs pos="50000">
                      <a:srgbClr val="0066B3">
                        <a:shade val="67500"/>
                        <a:satMod val="115000"/>
                      </a:srgbClr>
                    </a:gs>
                    <a:gs pos="100000">
                      <a:srgbClr val="0066B3">
                        <a:shade val="100000"/>
                        <a:satMod val="115000"/>
                      </a:srgbClr>
                    </a:gs>
                  </a:gsLst>
                  <a:path path="circle">
                    <a:fillToRect r="100000" b="100000"/>
                  </a:path>
                  <a:tileRect l="-100000" t="-100000"/>
                </a:gradFill>
                <a:effectLst/>
                <a:latin typeface="Times New Roman" pitchFamily="18" charset="0"/>
                <a:ea typeface="+mn-ea"/>
                <a:cs typeface="Times New Roman" pitchFamily="18" charset="0"/>
              </a:rPr>
              <a:t>Контрольные </a:t>
            </a:r>
            <a:r>
              <a:rPr lang="ru-RU" sz="2000" cap="all" dirty="0">
                <a:gradFill flip="none" rotWithShape="1">
                  <a:gsLst>
                    <a:gs pos="0">
                      <a:srgbClr val="0066B3">
                        <a:shade val="30000"/>
                        <a:satMod val="115000"/>
                      </a:srgbClr>
                    </a:gs>
                    <a:gs pos="50000">
                      <a:srgbClr val="0066B3">
                        <a:shade val="67500"/>
                        <a:satMod val="115000"/>
                      </a:srgbClr>
                    </a:gs>
                    <a:gs pos="100000">
                      <a:srgbClr val="0066B3">
                        <a:shade val="100000"/>
                        <a:satMod val="115000"/>
                      </a:srgbClr>
                    </a:gs>
                  </a:gsLst>
                  <a:path path="circle">
                    <a:fillToRect r="100000" b="100000"/>
                  </a:path>
                  <a:tileRect l="-100000" t="-100000"/>
                </a:gradFill>
                <a:effectLst/>
                <a:latin typeface="Times New Roman" pitchFamily="18" charset="0"/>
                <a:ea typeface="+mn-ea"/>
                <a:cs typeface="Times New Roman" pitchFamily="18" charset="0"/>
              </a:rPr>
              <a:t>(надзорные) мероприятия</a:t>
            </a: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83885305"/>
              </p:ext>
            </p:extLst>
          </p:nvPr>
        </p:nvGraphicFramePr>
        <p:xfrm>
          <a:off x="467544" y="699542"/>
          <a:ext cx="8424936" cy="4013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04711"/>
                <a:gridCol w="5520225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мероприятия</a:t>
                      </a:r>
                      <a:endParaRPr lang="ru-RU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Содержание мероприятия</a:t>
                      </a:r>
                      <a:endParaRPr lang="ru-RU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3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Наблюдение за соблюдением обязательных требований</a:t>
                      </a:r>
                    </a:p>
                    <a:p>
                      <a:endParaRPr lang="en-US" sz="130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ru-RU" sz="13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Статья 74 Закона № 248-ФЗ; </a:t>
                      </a:r>
                    </a:p>
                    <a:p>
                      <a:r>
                        <a:rPr lang="ru-RU" sz="13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Статья 25 Положения о госконтроле</a:t>
                      </a:r>
                      <a:endParaRPr lang="ru-RU" sz="13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3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Под</a:t>
                      </a:r>
                      <a:r>
                        <a:rPr lang="ru-RU" sz="13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наблюдением понимается сбор и анализ данных об объектах контроля, имеющихся у налогового органа, в том числе данных, которые поступают в ходе межведомственного взаимодействия, представляются контролируемыми лицами в рамках исполнения обязательных требований, данных из сети «Интернет», иных источников.</a:t>
                      </a:r>
                      <a:endParaRPr lang="ru-RU" sz="13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Документарная проверка </a:t>
                      </a:r>
                      <a:endParaRPr lang="en-US" sz="1300" b="1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en-US" sz="130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ru-RU" sz="13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Статья 72 Закона № 248-ФЗ; </a:t>
                      </a:r>
                    </a:p>
                    <a:p>
                      <a:r>
                        <a:rPr lang="ru-RU" sz="13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Статья 24 Положения о госконтроле</a:t>
                      </a:r>
                      <a:endParaRPr lang="ru-RU" sz="13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3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Предметом</a:t>
                      </a:r>
                      <a:r>
                        <a:rPr lang="ru-RU" sz="13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проверки, являются сведения содержащиеся в документах контролируемого лица. В ходе проверки инспектор может: истребовать документы, получать письменные объяснения, провести экспертизу. Срок проверки, не может превышать 10 рабочих дней, при этом из срока проверки исключается время, затраченное контролируемым лицом на представление документов по требованию.</a:t>
                      </a:r>
                      <a:endParaRPr lang="ru-RU" sz="13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3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Выездное обследование</a:t>
                      </a:r>
                      <a:endParaRPr lang="ru-RU" sz="1300" kern="1200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endParaRPr lang="en-US" sz="130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ru-RU" sz="13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Статья 75 Закона № 248-ФЗ; </a:t>
                      </a:r>
                    </a:p>
                    <a:p>
                      <a:r>
                        <a:rPr lang="ru-RU" sz="13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Статья 27 Положения о госконтроле</a:t>
                      </a:r>
                      <a:endParaRPr lang="ru-RU" sz="13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3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Проводится в</a:t>
                      </a:r>
                      <a:r>
                        <a:rPr lang="ru-RU" sz="13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целях оценки соблюдения контролируемым лицом обязательных требований по месту нахождения (осуществления деятельности), при этом в ходе обследования не допускается взаимодействие с контролируемым лицом. В случае обнаружения инспектором нарушений обязательных требований, инспектор может незамедлительно провести контрольную закупку.</a:t>
                      </a:r>
                      <a:endParaRPr lang="ru-RU" sz="13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Номер слайда 74"/>
          <p:cNvSpPr>
            <a:spLocks noGrp="1"/>
          </p:cNvSpPr>
          <p:nvPr>
            <p:ph type="sldNum" sz="quarter" idx="4294967295"/>
          </p:nvPr>
        </p:nvSpPr>
        <p:spPr>
          <a:xfrm>
            <a:off x="8344777" y="4546146"/>
            <a:ext cx="619711" cy="473876"/>
          </a:xfrm>
          <a:prstGeom prst="rect">
            <a:avLst/>
          </a:prstGeom>
        </p:spPr>
        <p:txBody>
          <a:bodyPr vert="horz" lIns="91264" tIns="45632" rIns="91264" bIns="45632" rtlCol="0" anchor="ctr">
            <a:normAutofit/>
          </a:bodyPr>
          <a:lstStyle/>
          <a:p>
            <a:pPr algn="ctr">
              <a:lnSpc>
                <a:spcPts val="1578"/>
              </a:lnSpc>
            </a:pPr>
            <a:fld id="{8954F463-B31C-4AEE-9AF8-CD5F70BF198E}" type="slidenum">
              <a:rPr lang="ru-RU" sz="20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pPr algn="ctr">
                <a:lnSpc>
                  <a:spcPts val="1578"/>
                </a:lnSpc>
              </a:pPr>
              <a:t>7</a:t>
            </a:fld>
            <a:endParaRPr lang="ru-RU" sz="24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740024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1"/>
          </p:nvPr>
        </p:nvSpPr>
        <p:spPr>
          <a:xfrm>
            <a:off x="6660232" y="4659982"/>
            <a:ext cx="2133600" cy="273844"/>
          </a:xfrm>
        </p:spPr>
        <p:txBody>
          <a:bodyPr/>
          <a:lstStyle/>
          <a:p>
            <a:fld id="{8954F463-B31C-4AEE-9AF8-CD5F70BF198E}" type="slidenum">
              <a:rPr lang="ru-RU" sz="1800" smtClean="0">
                <a:solidFill>
                  <a:prstClr val="white"/>
                </a:solidFill>
              </a:rPr>
              <a:pPr/>
              <a:t>8</a:t>
            </a:fld>
            <a:endParaRPr lang="ru-RU" sz="1800" dirty="0">
              <a:solidFill>
                <a:prstClr val="white"/>
              </a:solidFill>
            </a:endParaRPr>
          </a:p>
        </p:txBody>
      </p:sp>
      <p:sp>
        <p:nvSpPr>
          <p:cNvPr id="4" name="Заголовок 2"/>
          <p:cNvSpPr>
            <a:spLocks noGrp="1"/>
          </p:cNvSpPr>
          <p:nvPr>
            <p:ph type="title"/>
          </p:nvPr>
        </p:nvSpPr>
        <p:spPr>
          <a:xfrm>
            <a:off x="1907704" y="483518"/>
            <a:ext cx="6624736" cy="792088"/>
          </a:xfrm>
        </p:spPr>
        <p:txBody>
          <a:bodyPr>
            <a:noAutofit/>
          </a:bodyPr>
          <a:lstStyle/>
          <a:p>
            <a:pPr algn="ctr"/>
            <a:r>
              <a:rPr lang="ru-RU" sz="2400" cap="all" dirty="0">
                <a:gradFill flip="none" rotWithShape="1">
                  <a:gsLst>
                    <a:gs pos="0">
                      <a:srgbClr val="0066B3">
                        <a:shade val="30000"/>
                        <a:satMod val="115000"/>
                      </a:srgbClr>
                    </a:gs>
                    <a:gs pos="50000">
                      <a:srgbClr val="0066B3">
                        <a:shade val="67500"/>
                        <a:satMod val="115000"/>
                      </a:srgbClr>
                    </a:gs>
                    <a:gs pos="100000">
                      <a:srgbClr val="0066B3">
                        <a:shade val="100000"/>
                        <a:satMod val="115000"/>
                      </a:srgbClr>
                    </a:gs>
                  </a:gsLst>
                  <a:path path="circle">
                    <a:fillToRect r="100000" b="100000"/>
                  </a:path>
                  <a:tileRect l="-100000" t="-100000"/>
                </a:gradFill>
                <a:latin typeface="Times New Roman" pitchFamily="18" charset="0"/>
                <a:ea typeface="+mn-ea"/>
                <a:cs typeface="Times New Roman" pitchFamily="18" charset="0"/>
              </a:rPr>
              <a:t>Подробная информация о порядке применения ККТ</a:t>
            </a:r>
            <a:endParaRPr lang="ru-RU" sz="2400" cap="all" dirty="0">
              <a:gradFill flip="none" rotWithShape="1">
                <a:gsLst>
                  <a:gs pos="0">
                    <a:srgbClr val="0066B3">
                      <a:shade val="30000"/>
                      <a:satMod val="115000"/>
                    </a:srgbClr>
                  </a:gs>
                  <a:gs pos="50000">
                    <a:srgbClr val="0066B3">
                      <a:shade val="67500"/>
                      <a:satMod val="115000"/>
                    </a:srgbClr>
                  </a:gs>
                  <a:gs pos="100000">
                    <a:srgbClr val="0066B3">
                      <a:shade val="100000"/>
                      <a:satMod val="115000"/>
                    </a:srgbClr>
                  </a:gs>
                </a:gsLst>
                <a:path path="circle">
                  <a:fillToRect r="100000" b="100000"/>
                </a:path>
                <a:tileRect l="-100000" t="-100000"/>
              </a:gradFill>
              <a:effectLst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pic>
        <p:nvPicPr>
          <p:cNvPr id="5" name="Рисунок 6" descr="C:\Users\panova_ea\Desktop\ФНС\Новая папка\word\jpg\true-logo-FNS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282050"/>
            <a:ext cx="1014654" cy="10655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Заголовок 2"/>
          <p:cNvSpPr txBox="1">
            <a:spLocks/>
          </p:cNvSpPr>
          <p:nvPr/>
        </p:nvSpPr>
        <p:spPr>
          <a:xfrm>
            <a:off x="539342" y="1491630"/>
            <a:ext cx="8136904" cy="309634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just">
              <a:lnSpc>
                <a:spcPct val="120000"/>
              </a:lnSpc>
              <a:spcBef>
                <a:spcPct val="0"/>
              </a:spcBef>
              <a:defRPr/>
            </a:pPr>
            <a:endParaRPr lang="ru-RU" sz="2000" b="1" cap="all" dirty="0" smtClean="0">
              <a:solidFill>
                <a:schemeClr val="accent4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lvl="0" indent="-342900" algn="just">
              <a:lnSpc>
                <a:spcPct val="120000"/>
              </a:lnSpc>
              <a:spcBef>
                <a:spcPct val="0"/>
              </a:spcBef>
              <a:buFontTx/>
              <a:buChar char="-"/>
              <a:defRPr/>
            </a:pPr>
            <a:r>
              <a:rPr lang="ru-RU" sz="2000" b="1" cap="all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 официальном сайте </a:t>
            </a:r>
            <a:r>
              <a:rPr lang="ru-RU" sz="2000" b="1" cap="all" dirty="0" err="1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фнс</a:t>
            </a:r>
            <a:r>
              <a:rPr lang="ru-RU" sz="2000" b="1" cap="all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России </a:t>
            </a:r>
          </a:p>
          <a:p>
            <a:pPr lvl="0" algn="ctr">
              <a:lnSpc>
                <a:spcPct val="120000"/>
              </a:lnSpc>
              <a:spcBef>
                <a:spcPct val="0"/>
              </a:spcBef>
              <a:defRPr/>
            </a:pPr>
            <a:r>
              <a:rPr lang="en-US" sz="2400" b="1" cap="all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  <a:hlinkClick r:id="rId3"/>
              </a:rPr>
              <a:t>www.kkt-online.ru</a:t>
            </a:r>
            <a:endParaRPr lang="en-US" sz="2400" cap="all" dirty="0">
              <a:solidFill>
                <a:schemeClr val="accent3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lvl="0" indent="-342900" algn="ctr">
              <a:lnSpc>
                <a:spcPct val="120000"/>
              </a:lnSpc>
              <a:spcBef>
                <a:spcPct val="0"/>
              </a:spcBef>
              <a:buFontTx/>
              <a:buChar char="-"/>
              <a:defRPr/>
            </a:pPr>
            <a:r>
              <a:rPr lang="ru-RU" sz="2000" b="1" cap="all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 телефону единого контакт-центра ФНС России </a:t>
            </a:r>
            <a:r>
              <a:rPr lang="ru-RU" sz="2400" b="1" cap="all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8-800-222-22-22</a:t>
            </a:r>
          </a:p>
          <a:p>
            <a:pPr marL="342900" lvl="0" indent="-342900" algn="just">
              <a:lnSpc>
                <a:spcPct val="120000"/>
              </a:lnSpc>
              <a:spcBef>
                <a:spcPct val="0"/>
              </a:spcBef>
              <a:buFontTx/>
              <a:buChar char="-"/>
              <a:defRPr/>
            </a:pPr>
            <a:r>
              <a:rPr lang="ru-RU" sz="2000" b="1" cap="all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 телефону сотрудников отдела оперативного контроля </a:t>
            </a:r>
            <a:r>
              <a:rPr lang="ru-RU" sz="2400" b="1" cap="all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(4162) 49-65-60 доб. </a:t>
            </a:r>
            <a:r>
              <a:rPr lang="ru-RU" sz="2400" b="1" cap="all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32-13 </a:t>
            </a:r>
            <a:r>
              <a:rPr lang="ru-RU" sz="2400" b="1" cap="all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или </a:t>
            </a:r>
            <a:r>
              <a:rPr lang="ru-RU" sz="2400" b="1" cap="all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32-01</a:t>
            </a:r>
            <a:endParaRPr lang="en-US" sz="2400" b="1" cap="all" dirty="0" smtClean="0">
              <a:solidFill>
                <a:schemeClr val="accent4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954353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3" name="Рисунок 6" descr="C:\Users\panova_ea\Desktop\ФНС\Новая папка\word\jpg\true-logo-FNS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443474"/>
            <a:ext cx="1014654" cy="10655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Объект 4"/>
          <p:cNvSpPr txBox="1">
            <a:spLocks/>
          </p:cNvSpPr>
          <p:nvPr/>
        </p:nvSpPr>
        <p:spPr>
          <a:xfrm>
            <a:off x="1709682" y="2571751"/>
            <a:ext cx="5520547" cy="425810"/>
          </a:xfrm>
          <a:prstGeom prst="rect">
            <a:avLst/>
          </a:prstGeom>
        </p:spPr>
        <p:txBody>
          <a:bodyPr>
            <a:noAutofit/>
          </a:bodyPr>
          <a:lstStyle>
            <a:defPPr>
              <a:defRPr lang="ru-RU"/>
            </a:defPPr>
            <a:lvl1pPr indent="0" algn="ctr">
              <a:spcBef>
                <a:spcPct val="20000"/>
              </a:spcBef>
              <a:buFont typeface="Arial" panose="020B0604020202020204" pitchFamily="34" charset="0"/>
              <a:buNone/>
              <a:defRPr sz="2400" b="1">
                <a:solidFill>
                  <a:schemeClr val="accent2">
                    <a:lumMod val="75000"/>
                  </a:schemeClr>
                </a:solidFill>
                <a:latin typeface="Arial Narrow" panose="020B0606020202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/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/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/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/>
            </a:lvl5pPr>
            <a:lvl6pPr marL="25146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9pPr>
          </a:lstStyle>
          <a:p>
            <a:r>
              <a:rPr lang="ru-RU" dirty="0">
                <a:solidFill>
                  <a:srgbClr val="006EB9"/>
                </a:solidFill>
                <a:latin typeface="Times New Roman" pitchFamily="18" charset="0"/>
                <a:cs typeface="Times New Roman" pitchFamily="18" charset="0"/>
              </a:rPr>
              <a:t>БЛАГОДАРЮ ЗА </a:t>
            </a:r>
            <a:r>
              <a:rPr lang="ru-RU" dirty="0" smtClean="0">
                <a:solidFill>
                  <a:srgbClr val="006EB9"/>
                </a:solidFill>
                <a:latin typeface="Times New Roman" pitchFamily="18" charset="0"/>
                <a:cs typeface="Times New Roman" pitchFamily="18" charset="0"/>
              </a:rPr>
              <a:t>ВНИМАНИЕ!</a:t>
            </a:r>
            <a:endParaRPr lang="ru-RU" dirty="0">
              <a:solidFill>
                <a:srgbClr val="006EB9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054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шаблон презентации 2">
  <a:themeElements>
    <a:clrScheme name="ФНС">
      <a:dk1>
        <a:srgbClr val="FFFFFF"/>
      </a:dk1>
      <a:lt1>
        <a:srgbClr val="000000"/>
      </a:lt1>
      <a:dk2>
        <a:srgbClr val="E6E7E8"/>
      </a:dk2>
      <a:lt2>
        <a:srgbClr val="DCDDDE"/>
      </a:lt2>
      <a:accent1>
        <a:srgbClr val="0066B3"/>
      </a:accent1>
      <a:accent2>
        <a:srgbClr val="1F497D"/>
      </a:accent2>
      <a:accent3>
        <a:srgbClr val="D71920"/>
      </a:accent3>
      <a:accent4>
        <a:srgbClr val="0072CE"/>
      </a:accent4>
      <a:accent5>
        <a:srgbClr val="4FC6E0"/>
      </a:accent5>
      <a:accent6>
        <a:srgbClr val="2DBDB6"/>
      </a:accent6>
      <a:hlink>
        <a:srgbClr val="0066B3"/>
      </a:hlink>
      <a:folHlink>
        <a:srgbClr val="1F497D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Варианты стилей слайдов для ФНС" id="{67979F4D-C649-41DE-A87F-1B750BEC716B}" vid="{1872DCC2-7093-4F2F-AC1C-443C1347E530}"/>
    </a:ext>
  </a:extLst>
</a:theme>
</file>

<file path=ppt/theme/theme2.xml><?xml version="1.0" encoding="utf-8"?>
<a:theme xmlns:a="http://schemas.openxmlformats.org/drawingml/2006/main" name="12_Present_FNS2012_A4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 vert="horz" lIns="104306" tIns="52153" rIns="104306" bIns="52153" rtlCol="0" anchor="ctr">
        <a:normAutofit/>
      </a:bodyPr>
      <a:lstStyle>
        <a:defPPr marL="0" marR="0" indent="0" algn="l" defTabSz="1043056" rtl="0" eaLnBrk="1" fontAlgn="auto" latinLnBrk="0" hangingPunct="1">
          <a:lnSpc>
            <a:spcPct val="100000"/>
          </a:lnSpc>
          <a:spcBef>
            <a:spcPct val="0"/>
          </a:spcBef>
          <a:spcAft>
            <a:spcPts val="0"/>
          </a:spcAft>
          <a:buClrTx/>
          <a:buSzTx/>
          <a:buFontTx/>
          <a:buNone/>
          <a:tabLst/>
          <a:defRPr kumimoji="0" sz="4800" b="1" i="0" u="none" strike="noStrike" kern="1200" cap="none" spc="0" normalizeH="0" baseline="0" noProof="0" dirty="0" smtClean="0">
            <a:ln>
              <a:noFill/>
            </a:ln>
            <a:solidFill>
              <a:srgbClr val="005AA9"/>
            </a:solidFill>
            <a:effectLst/>
            <a:uLnTx/>
            <a:uFillTx/>
            <a:latin typeface="+mj-lt"/>
            <a:ea typeface="+mj-ea"/>
            <a:cs typeface="+mj-cs"/>
          </a:defRPr>
        </a:defPPr>
      </a:lstStyle>
    </a:txDef>
  </a:objectDefaults>
  <a:extraClrSchemeLst/>
</a:theme>
</file>

<file path=ppt/theme/theme3.xml><?xml version="1.0" encoding="utf-8"?>
<a:theme xmlns:a="http://schemas.openxmlformats.org/drawingml/2006/main" name="Концепция АСК НДС2 Кас (1)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Обычная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 vert="horz" lIns="104306" tIns="52153" rIns="104306" bIns="52153" rtlCol="0" anchor="ctr">
        <a:normAutofit/>
      </a:bodyPr>
      <a:lstStyle>
        <a:defPPr marL="0" marR="0" indent="0" algn="l" defTabSz="1043056" rtl="0" eaLnBrk="1" fontAlgn="auto" latinLnBrk="0" hangingPunct="1">
          <a:lnSpc>
            <a:spcPct val="100000"/>
          </a:lnSpc>
          <a:spcBef>
            <a:spcPct val="0"/>
          </a:spcBef>
          <a:spcAft>
            <a:spcPts val="0"/>
          </a:spcAft>
          <a:buClrTx/>
          <a:buSzTx/>
          <a:buFontTx/>
          <a:buNone/>
          <a:tabLst/>
          <a:defRPr kumimoji="0" sz="4800" b="1" i="0" u="none" strike="noStrike" kern="1200" cap="none" spc="0" normalizeH="0" baseline="0" noProof="0" dirty="0" smtClean="0">
            <a:ln>
              <a:noFill/>
            </a:ln>
            <a:solidFill>
              <a:srgbClr val="005AA9"/>
            </a:solidFill>
            <a:effectLst/>
            <a:uLnTx/>
            <a:uFillTx/>
            <a:latin typeface="+mj-lt"/>
            <a:ea typeface="+mj-ea"/>
            <a:cs typeface="+mj-cs"/>
          </a:defRPr>
        </a:defPPr>
      </a:lstStyle>
    </a:txDef>
  </a:objectDefaults>
  <a:extraClrSchemeLst/>
</a:theme>
</file>

<file path=ppt/theme/theme4.xml><?xml version="1.0" encoding="utf-8"?>
<a:theme xmlns:a="http://schemas.openxmlformats.org/drawingml/2006/main" name="Воздушный поток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 2">
      <a:majorFont>
        <a:latin typeface="Calibri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HG明朝B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12965</TotalTime>
  <Words>880</Words>
  <Application>Microsoft Office PowerPoint</Application>
  <PresentationFormat>Экран (16:9)</PresentationFormat>
  <Paragraphs>104</Paragraphs>
  <Slides>9</Slides>
  <Notes>4</Notes>
  <HiddenSlides>0</HiddenSlides>
  <MMClips>0</MMClips>
  <ScaleCrop>false</ScaleCrop>
  <HeadingPairs>
    <vt:vector size="4" baseType="variant">
      <vt:variant>
        <vt:lpstr>Тема</vt:lpstr>
      </vt:variant>
      <vt:variant>
        <vt:i4>4</vt:i4>
      </vt:variant>
      <vt:variant>
        <vt:lpstr>Заголовки слайдов</vt:lpstr>
      </vt:variant>
      <vt:variant>
        <vt:i4>9</vt:i4>
      </vt:variant>
    </vt:vector>
  </HeadingPairs>
  <TitlesOfParts>
    <vt:vector size="13" baseType="lpstr">
      <vt:lpstr>шаблон презентации 2</vt:lpstr>
      <vt:lpstr>12_Present_FNS2012_A4</vt:lpstr>
      <vt:lpstr>Концепция АСК НДС2 Кас (1)</vt:lpstr>
      <vt:lpstr>Воздушный поток</vt:lpstr>
      <vt:lpstr>Презентация PowerPoint</vt:lpstr>
      <vt:lpstr>Основной документ, регламентирующий применение контрольно-кассовой техники</vt:lpstr>
      <vt:lpstr>Презентация PowerPoint</vt:lpstr>
      <vt:lpstr>Как применять контрольно-кассовую технику в общепите</vt:lpstr>
      <vt:lpstr>Отраслевой проект ФНС России «Общественное питание»: цели и задачи</vt:lpstr>
      <vt:lpstr>Профилактические мероприятия</vt:lpstr>
      <vt:lpstr>Контрольные (надзорные) мероприятия</vt:lpstr>
      <vt:lpstr>Подробная информация о порядке применения ККТ</vt:lpstr>
      <vt:lpstr>Презентация PowerPoint</vt:lpstr>
    </vt:vector>
  </TitlesOfParts>
  <Company>diakov.net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Баранов Роман Владимирович</dc:creator>
  <cp:lastModifiedBy>Иванова Кира Леонидовна</cp:lastModifiedBy>
  <cp:revision>1056</cp:revision>
  <cp:lastPrinted>2019-10-02T15:58:09Z</cp:lastPrinted>
  <dcterms:created xsi:type="dcterms:W3CDTF">2016-05-21T10:24:40Z</dcterms:created>
  <dcterms:modified xsi:type="dcterms:W3CDTF">2024-10-29T04:12:47Z</dcterms:modified>
</cp:coreProperties>
</file>